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Override PartName="/ppt/diagrams/data9.xml" ContentType="application/vnd.openxmlformats-officedocument.drawingml.diagramData+xml"/>
  <Override PartName="/ppt/diagrams/data4.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7.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diagrams/colors6.xml" ContentType="application/vnd.openxmlformats-officedocument.drawingml.diagramColors+xml"/>
  <Override PartName="/ppt/diagrams/quickStyle1.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6.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57" r:id="rId4"/>
    <p:sldId id="261" r:id="rId5"/>
    <p:sldId id="263" r:id="rId6"/>
    <p:sldId id="271" r:id="rId7"/>
    <p:sldId id="272" r:id="rId8"/>
    <p:sldId id="265" r:id="rId9"/>
    <p:sldId id="266" r:id="rId10"/>
    <p:sldId id="267" r:id="rId11"/>
    <p:sldId id="262" r:id="rId12"/>
    <p:sldId id="269" r:id="rId13"/>
    <p:sldId id="270" r:id="rId14"/>
    <p:sldId id="258" r:id="rId15"/>
    <p:sldId id="268" r:id="rId16"/>
    <p:sldId id="259"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96126" autoAdjust="0"/>
  </p:normalViewPr>
  <p:slideViewPr>
    <p:cSldViewPr snapToGrid="0">
      <p:cViewPr varScale="1">
        <p:scale>
          <a:sx n="106" d="100"/>
          <a:sy n="106"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5" Type="http://schemas.openxmlformats.org/officeDocument/2006/relationships/image" Target="../media/image9.sv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_rels/data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image" Target="../media/image23.svg"/></Relationships>
</file>

<file path=ppt/diagrams/_rels/data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 Id="rId4" Type="http://schemas.openxmlformats.org/officeDocument/2006/relationships/image" Target="../media/image29.svg"/></Relationships>
</file>

<file path=ppt/diagrams/_rels/data9.xml.rels><?xml version="1.0" encoding="UTF-8" standalone="yes"?>
<Relationships xmlns="http://schemas.openxmlformats.org/package/2006/relationships"><Relationship Id="rId1" Type="http://schemas.openxmlformats.org/officeDocument/2006/relationships/hyperlink" Target="mailto:Madisyn.t.mullins@wv.gov"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5" Type="http://schemas.openxmlformats.org/officeDocument/2006/relationships/image" Target="../media/image9.sv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image" Target="../media/image2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 Id="rId4" Type="http://schemas.openxmlformats.org/officeDocument/2006/relationships/image" Target="../media/image29.svg"/></Relationships>
</file>

<file path=ppt/diagrams/_rels/drawing9.xml.rels><?xml version="1.0" encoding="UTF-8" standalone="yes"?>
<Relationships xmlns="http://schemas.openxmlformats.org/package/2006/relationships"><Relationship Id="rId1" Type="http://schemas.openxmlformats.org/officeDocument/2006/relationships/hyperlink" Target="mailto:Madisyn.t.mullins@wv.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D6C1D-FE10-4480-9AF2-495EA6F7BF9D}"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1A29FC72-9395-4B0D-AAAC-A7DF912B8C84}">
      <dgm:prSet/>
      <dgm:spPr/>
      <dgm:t>
        <a:bodyPr/>
        <a:lstStyle/>
        <a:p>
          <a:r>
            <a:rPr lang="en-US"/>
            <a:t>Patrick Morrisey</a:t>
          </a:r>
        </a:p>
      </dgm:t>
    </dgm:pt>
    <dgm:pt modelId="{CE7B06A9-D7E2-4042-B5B2-9509589E7A9B}" type="parTrans" cxnId="{A9FE6A95-8A98-443C-ABEE-65DB48946BE4}">
      <dgm:prSet/>
      <dgm:spPr/>
      <dgm:t>
        <a:bodyPr/>
        <a:lstStyle/>
        <a:p>
          <a:endParaRPr lang="en-US"/>
        </a:p>
      </dgm:t>
    </dgm:pt>
    <dgm:pt modelId="{AA7E2CAC-11BF-49A1-8D3A-9EB74C3E250E}" type="sibTrans" cxnId="{A9FE6A95-8A98-443C-ABEE-65DB48946BE4}">
      <dgm:prSet/>
      <dgm:spPr/>
      <dgm:t>
        <a:bodyPr/>
        <a:lstStyle/>
        <a:p>
          <a:pPr algn="ctr"/>
          <a:r>
            <a:rPr lang="en-US" dirty="0"/>
            <a:t>Governor</a:t>
          </a:r>
        </a:p>
      </dgm:t>
    </dgm:pt>
    <dgm:pt modelId="{915D3441-7A67-4889-9341-A15FB3C99A6A}">
      <dgm:prSet/>
      <dgm:spPr/>
      <dgm:t>
        <a:bodyPr/>
        <a:lstStyle/>
        <a:p>
          <a:r>
            <a:rPr lang="en-US" dirty="0"/>
            <a:t>Stephen T. Rumbaugh, P.E.</a:t>
          </a:r>
        </a:p>
      </dgm:t>
    </dgm:pt>
    <dgm:pt modelId="{C2B24A10-6512-4C4B-A079-F049E618EDFB}" type="parTrans" cxnId="{29F10016-68D2-4F31-915C-8EFB588FDA76}">
      <dgm:prSet/>
      <dgm:spPr/>
      <dgm:t>
        <a:bodyPr/>
        <a:lstStyle/>
        <a:p>
          <a:endParaRPr lang="en-US"/>
        </a:p>
      </dgm:t>
    </dgm:pt>
    <dgm:pt modelId="{1CF12416-6013-47A0-A209-8E59ED718292}" type="sibTrans" cxnId="{29F10016-68D2-4F31-915C-8EFB588FDA76}">
      <dgm:prSet custT="1"/>
      <dgm:spPr/>
      <dgm:t>
        <a:bodyPr/>
        <a:lstStyle/>
        <a:p>
          <a:pPr algn="ctr"/>
          <a:r>
            <a:rPr lang="en-US" sz="1000" dirty="0"/>
            <a:t>Secretary of Transportation/Commissioner of Highways</a:t>
          </a:r>
        </a:p>
      </dgm:t>
    </dgm:pt>
    <dgm:pt modelId="{21332589-EAE9-452A-9090-A037F2013DC0}">
      <dgm:prSet/>
      <dgm:spPr/>
      <dgm:t>
        <a:bodyPr/>
        <a:lstStyle/>
        <a:p>
          <a:r>
            <a:rPr lang="en-US"/>
            <a:t>Michael DeMers</a:t>
          </a:r>
        </a:p>
      </dgm:t>
    </dgm:pt>
    <dgm:pt modelId="{9172300C-3EFE-446B-B876-708F1BBF3107}" type="parTrans" cxnId="{C31B3A6B-FC30-4965-8D01-208C89B36D2B}">
      <dgm:prSet/>
      <dgm:spPr/>
      <dgm:t>
        <a:bodyPr/>
        <a:lstStyle/>
        <a:p>
          <a:endParaRPr lang="en-US"/>
        </a:p>
      </dgm:t>
    </dgm:pt>
    <dgm:pt modelId="{336CEC71-B208-4A14-AA3E-4EAC5AC4B232}" type="sibTrans" cxnId="{C31B3A6B-FC30-4965-8D01-208C89B36D2B}">
      <dgm:prSet custT="1"/>
      <dgm:spPr/>
      <dgm:t>
        <a:bodyPr/>
        <a:lstStyle/>
        <a:p>
          <a:pPr algn="ctr"/>
          <a:r>
            <a:rPr lang="en-US" sz="1000" dirty="0"/>
            <a:t>Deputy Secretary of Transportation/Deputy Commissioner of Highways</a:t>
          </a:r>
        </a:p>
      </dgm:t>
    </dgm:pt>
    <dgm:pt modelId="{AFE23CEF-DF43-4495-B101-C6DE8AEAAECE}">
      <dgm:prSet/>
      <dgm:spPr/>
      <dgm:t>
        <a:bodyPr/>
        <a:lstStyle/>
        <a:p>
          <a:r>
            <a:rPr lang="en-US" dirty="0"/>
            <a:t>Gehan Elsayed, P.E., Ph.D.</a:t>
          </a:r>
        </a:p>
      </dgm:t>
    </dgm:pt>
    <dgm:pt modelId="{CDF16127-4C47-4B23-AEAD-588384467BE3}" type="parTrans" cxnId="{B38C8962-6999-4320-B05F-9F41EC03153C}">
      <dgm:prSet/>
      <dgm:spPr/>
      <dgm:t>
        <a:bodyPr/>
        <a:lstStyle/>
        <a:p>
          <a:endParaRPr lang="en-US"/>
        </a:p>
      </dgm:t>
    </dgm:pt>
    <dgm:pt modelId="{25A35326-A93F-40AE-AE08-18161923CAB2}" type="sibTrans" cxnId="{B38C8962-6999-4320-B05F-9F41EC03153C}">
      <dgm:prSet custT="1"/>
      <dgm:spPr/>
      <dgm:t>
        <a:bodyPr/>
        <a:lstStyle/>
        <a:p>
          <a:pPr algn="ctr"/>
          <a:r>
            <a:rPr lang="en-US" sz="1000" dirty="0"/>
            <a:t>Chief Engineer on Planning and Program Implementation</a:t>
          </a:r>
        </a:p>
      </dgm:t>
    </dgm:pt>
    <dgm:pt modelId="{C70C97E5-C07E-47A3-AA5C-8ABF2FE27205}">
      <dgm:prSet/>
      <dgm:spPr/>
      <dgm:t>
        <a:bodyPr/>
        <a:lstStyle/>
        <a:p>
          <a:r>
            <a:rPr lang="en-US"/>
            <a:t>Timothy Sedosky</a:t>
          </a:r>
        </a:p>
      </dgm:t>
    </dgm:pt>
    <dgm:pt modelId="{2093B02E-84F1-4FAA-986F-B5FBFCB920A7}" type="parTrans" cxnId="{01A536E9-8068-46D4-8719-EB887B135184}">
      <dgm:prSet/>
      <dgm:spPr/>
      <dgm:t>
        <a:bodyPr/>
        <a:lstStyle/>
        <a:p>
          <a:endParaRPr lang="en-US"/>
        </a:p>
      </dgm:t>
    </dgm:pt>
    <dgm:pt modelId="{5B805D94-3697-4C96-8CAF-F1A1AFE2A2DE}" type="sibTrans" cxnId="{01A536E9-8068-46D4-8719-EB887B135184}">
      <dgm:prSet custT="1"/>
      <dgm:spPr/>
      <dgm:t>
        <a:bodyPr/>
        <a:lstStyle/>
        <a:p>
          <a:pPr algn="ctr"/>
          <a:r>
            <a:rPr lang="en-US" sz="1000" dirty="0"/>
            <a:t>Planning Division Director</a:t>
          </a:r>
        </a:p>
      </dgm:t>
    </dgm:pt>
    <dgm:pt modelId="{9962A02B-567E-4B68-BB59-467DB4E31E99}">
      <dgm:prSet/>
      <dgm:spPr/>
      <dgm:t>
        <a:bodyPr/>
        <a:lstStyle/>
        <a:p>
          <a:r>
            <a:rPr lang="en-US"/>
            <a:t>Brian Carr</a:t>
          </a:r>
        </a:p>
      </dgm:t>
    </dgm:pt>
    <dgm:pt modelId="{31B340E3-ABC8-451F-8606-3D79D2B91B84}" type="parTrans" cxnId="{0AA6BCA7-E810-4C02-9287-0D29DEC0B449}">
      <dgm:prSet/>
      <dgm:spPr/>
      <dgm:t>
        <a:bodyPr/>
        <a:lstStyle/>
        <a:p>
          <a:endParaRPr lang="en-US"/>
        </a:p>
      </dgm:t>
    </dgm:pt>
    <dgm:pt modelId="{6BC871EB-F266-467D-A194-B90AF9BFB46C}" type="sibTrans" cxnId="{0AA6BCA7-E810-4C02-9287-0D29DEC0B449}">
      <dgm:prSet custT="1"/>
      <dgm:spPr/>
      <dgm:t>
        <a:bodyPr/>
        <a:lstStyle/>
        <a:p>
          <a:pPr algn="ctr"/>
          <a:r>
            <a:rPr lang="en-US" sz="1200" dirty="0"/>
            <a:t>Highway Engineer</a:t>
          </a:r>
        </a:p>
      </dgm:t>
    </dgm:pt>
    <dgm:pt modelId="{66687878-9B6F-4CDA-89A9-323BD46DC5A3}">
      <dgm:prSet/>
      <dgm:spPr/>
      <dgm:t>
        <a:bodyPr/>
        <a:lstStyle/>
        <a:p>
          <a:r>
            <a:rPr lang="en-US"/>
            <a:t>Madisyn Mullins</a:t>
          </a:r>
        </a:p>
      </dgm:t>
    </dgm:pt>
    <dgm:pt modelId="{EB087732-FF4E-4D61-AA52-304FA4D42881}" type="parTrans" cxnId="{B62666EF-F7FC-4238-8D09-3D90B28753E3}">
      <dgm:prSet/>
      <dgm:spPr/>
      <dgm:t>
        <a:bodyPr/>
        <a:lstStyle/>
        <a:p>
          <a:endParaRPr lang="en-US"/>
        </a:p>
      </dgm:t>
    </dgm:pt>
    <dgm:pt modelId="{0751DFE9-2543-4754-A5F4-86B0D78E97D2}" type="sibTrans" cxnId="{B62666EF-F7FC-4238-8D09-3D90B28753E3}">
      <dgm:prSet custT="1"/>
      <dgm:spPr/>
      <dgm:t>
        <a:bodyPr/>
        <a:lstStyle/>
        <a:p>
          <a:pPr algn="ctr"/>
          <a:r>
            <a:rPr lang="en-US" sz="1000" dirty="0"/>
            <a:t>Grants Administrative Unit Leader</a:t>
          </a:r>
        </a:p>
      </dgm:t>
    </dgm:pt>
    <dgm:pt modelId="{BF9AC66F-F6E1-45D9-A6DC-8995DDC55962}">
      <dgm:prSet/>
      <dgm:spPr/>
      <dgm:t>
        <a:bodyPr/>
        <a:lstStyle/>
        <a:p>
          <a:r>
            <a:rPr lang="en-US"/>
            <a:t>James Morris</a:t>
          </a:r>
        </a:p>
      </dgm:t>
    </dgm:pt>
    <dgm:pt modelId="{D2116E2A-B827-400F-9D09-80A816C25083}" type="parTrans" cxnId="{E0B9FB6D-1805-44A0-89FD-3CE1D8876EDB}">
      <dgm:prSet/>
      <dgm:spPr/>
      <dgm:t>
        <a:bodyPr/>
        <a:lstStyle/>
        <a:p>
          <a:endParaRPr lang="en-US"/>
        </a:p>
      </dgm:t>
    </dgm:pt>
    <dgm:pt modelId="{E159D9C3-7356-4C46-8A10-1E1020209EE4}" type="sibTrans" cxnId="{E0B9FB6D-1805-44A0-89FD-3CE1D8876EDB}">
      <dgm:prSet custT="1"/>
      <dgm:spPr/>
      <dgm:t>
        <a:bodyPr/>
        <a:lstStyle/>
        <a:p>
          <a:pPr algn="ctr"/>
          <a:r>
            <a:rPr lang="en-US" sz="1000" dirty="0"/>
            <a:t>Business Operations Assistant </a:t>
          </a:r>
        </a:p>
      </dgm:t>
    </dgm:pt>
    <dgm:pt modelId="{CA64640B-785B-49EB-87BD-DDA04DFCEBCB}" type="pres">
      <dgm:prSet presAssocID="{3ECD6C1D-FE10-4480-9AF2-495EA6F7BF9D}" presName="hierChild1" presStyleCnt="0">
        <dgm:presLayoutVars>
          <dgm:orgChart val="1"/>
          <dgm:chPref val="1"/>
          <dgm:dir/>
          <dgm:animOne val="branch"/>
          <dgm:animLvl val="lvl"/>
          <dgm:resizeHandles/>
        </dgm:presLayoutVars>
      </dgm:prSet>
      <dgm:spPr/>
    </dgm:pt>
    <dgm:pt modelId="{1E94085E-34F4-48B7-9D6E-F2009CFFBDAC}" type="pres">
      <dgm:prSet presAssocID="{1A29FC72-9395-4B0D-AAAC-A7DF912B8C84}" presName="hierRoot1" presStyleCnt="0">
        <dgm:presLayoutVars>
          <dgm:hierBranch val="init"/>
        </dgm:presLayoutVars>
      </dgm:prSet>
      <dgm:spPr/>
    </dgm:pt>
    <dgm:pt modelId="{F1EA5410-C664-4CB4-9BAF-43139E690BAE}" type="pres">
      <dgm:prSet presAssocID="{1A29FC72-9395-4B0D-AAAC-A7DF912B8C84}" presName="rootComposite1" presStyleCnt="0"/>
      <dgm:spPr/>
    </dgm:pt>
    <dgm:pt modelId="{9329105B-01B3-4C78-A2CF-132DCF6EE769}" type="pres">
      <dgm:prSet presAssocID="{1A29FC72-9395-4B0D-AAAC-A7DF912B8C84}" presName="rootText1" presStyleLbl="node0" presStyleIdx="0" presStyleCnt="1">
        <dgm:presLayoutVars>
          <dgm:chMax/>
          <dgm:chPref val="3"/>
        </dgm:presLayoutVars>
      </dgm:prSet>
      <dgm:spPr/>
    </dgm:pt>
    <dgm:pt modelId="{49225B36-679A-4426-8446-95F5A4E4EC92}" type="pres">
      <dgm:prSet presAssocID="{1A29FC72-9395-4B0D-AAAC-A7DF912B8C84}" presName="titleText1" presStyleLbl="fgAcc0" presStyleIdx="0" presStyleCnt="1">
        <dgm:presLayoutVars>
          <dgm:chMax val="0"/>
          <dgm:chPref val="0"/>
        </dgm:presLayoutVars>
      </dgm:prSet>
      <dgm:spPr/>
    </dgm:pt>
    <dgm:pt modelId="{467C39EA-1AEA-4010-B88B-37309E0EBC61}" type="pres">
      <dgm:prSet presAssocID="{1A29FC72-9395-4B0D-AAAC-A7DF912B8C84}" presName="rootConnector1" presStyleLbl="node1" presStyleIdx="0" presStyleCnt="7"/>
      <dgm:spPr/>
    </dgm:pt>
    <dgm:pt modelId="{82EB004E-7EBE-41A6-9768-9C8FA195E2AC}" type="pres">
      <dgm:prSet presAssocID="{1A29FC72-9395-4B0D-AAAC-A7DF912B8C84}" presName="hierChild2" presStyleCnt="0"/>
      <dgm:spPr/>
    </dgm:pt>
    <dgm:pt modelId="{B36F2E67-E9A9-46B7-B389-13069C677F0F}" type="pres">
      <dgm:prSet presAssocID="{C2B24A10-6512-4C4B-A079-F049E618EDFB}" presName="Name37" presStyleLbl="parChTrans1D2" presStyleIdx="0" presStyleCnt="1"/>
      <dgm:spPr/>
    </dgm:pt>
    <dgm:pt modelId="{E0CEDE22-58F8-485B-A40E-EECD3B6A7F70}" type="pres">
      <dgm:prSet presAssocID="{915D3441-7A67-4889-9341-A15FB3C99A6A}" presName="hierRoot2" presStyleCnt="0">
        <dgm:presLayoutVars>
          <dgm:hierBranch val="init"/>
        </dgm:presLayoutVars>
      </dgm:prSet>
      <dgm:spPr/>
    </dgm:pt>
    <dgm:pt modelId="{6E860DB3-352F-4F78-A78A-D1E352915F43}" type="pres">
      <dgm:prSet presAssocID="{915D3441-7A67-4889-9341-A15FB3C99A6A}" presName="rootComposite" presStyleCnt="0"/>
      <dgm:spPr/>
    </dgm:pt>
    <dgm:pt modelId="{45C74679-AE00-47DF-962B-00C7B39FD342}" type="pres">
      <dgm:prSet presAssocID="{915D3441-7A67-4889-9341-A15FB3C99A6A}" presName="rootText" presStyleLbl="node1" presStyleIdx="0" presStyleCnt="7">
        <dgm:presLayoutVars>
          <dgm:chMax/>
          <dgm:chPref val="3"/>
        </dgm:presLayoutVars>
      </dgm:prSet>
      <dgm:spPr/>
    </dgm:pt>
    <dgm:pt modelId="{33B822F6-A7B9-43AC-9E94-D4F2DEF0BC67}" type="pres">
      <dgm:prSet presAssocID="{915D3441-7A67-4889-9341-A15FB3C99A6A}" presName="titleText2" presStyleLbl="fgAcc1" presStyleIdx="0" presStyleCnt="7" custScaleX="169477" custScaleY="230604" custLinFactNeighborX="75072" custLinFactNeighborY="86902">
        <dgm:presLayoutVars>
          <dgm:chMax val="0"/>
          <dgm:chPref val="0"/>
        </dgm:presLayoutVars>
      </dgm:prSet>
      <dgm:spPr/>
    </dgm:pt>
    <dgm:pt modelId="{8C9919F6-0304-4013-A270-40570E58757F}" type="pres">
      <dgm:prSet presAssocID="{915D3441-7A67-4889-9341-A15FB3C99A6A}" presName="rootConnector" presStyleLbl="node2" presStyleIdx="0" presStyleCnt="0"/>
      <dgm:spPr/>
    </dgm:pt>
    <dgm:pt modelId="{91F6D1B7-0D8D-4605-AA92-4B0F193E83FA}" type="pres">
      <dgm:prSet presAssocID="{915D3441-7A67-4889-9341-A15FB3C99A6A}" presName="hierChild4" presStyleCnt="0"/>
      <dgm:spPr/>
    </dgm:pt>
    <dgm:pt modelId="{B4EC0C60-E518-4E1B-B78D-690B4BE93AD2}" type="pres">
      <dgm:prSet presAssocID="{9172300C-3EFE-446B-B876-708F1BBF3107}" presName="Name37" presStyleLbl="parChTrans1D3" presStyleIdx="0" presStyleCnt="1"/>
      <dgm:spPr/>
    </dgm:pt>
    <dgm:pt modelId="{F2342329-2E88-46A6-A45D-973EEE458212}" type="pres">
      <dgm:prSet presAssocID="{21332589-EAE9-452A-9090-A037F2013DC0}" presName="hierRoot2" presStyleCnt="0">
        <dgm:presLayoutVars>
          <dgm:hierBranch val="init"/>
        </dgm:presLayoutVars>
      </dgm:prSet>
      <dgm:spPr/>
    </dgm:pt>
    <dgm:pt modelId="{29E14BD5-B8DB-4A1E-B72F-CFE460671B15}" type="pres">
      <dgm:prSet presAssocID="{21332589-EAE9-452A-9090-A037F2013DC0}" presName="rootComposite" presStyleCnt="0"/>
      <dgm:spPr/>
    </dgm:pt>
    <dgm:pt modelId="{463D7960-558B-483B-A0FA-D066E9D594C1}" type="pres">
      <dgm:prSet presAssocID="{21332589-EAE9-452A-9090-A037F2013DC0}" presName="rootText" presStyleLbl="node1" presStyleIdx="1" presStyleCnt="7">
        <dgm:presLayoutVars>
          <dgm:chMax/>
          <dgm:chPref val="3"/>
        </dgm:presLayoutVars>
      </dgm:prSet>
      <dgm:spPr/>
    </dgm:pt>
    <dgm:pt modelId="{D6D238F6-B537-4CB5-AB9E-C7965D616D8B}" type="pres">
      <dgm:prSet presAssocID="{21332589-EAE9-452A-9090-A037F2013DC0}" presName="titleText2" presStyleLbl="fgAcc1" presStyleIdx="1" presStyleCnt="7" custScaleX="177649" custScaleY="228239" custLinFactNeighborX="90409" custLinFactNeighborY="85193">
        <dgm:presLayoutVars>
          <dgm:chMax val="0"/>
          <dgm:chPref val="0"/>
        </dgm:presLayoutVars>
      </dgm:prSet>
      <dgm:spPr/>
    </dgm:pt>
    <dgm:pt modelId="{0CC50516-4E5B-495D-8595-6913F1FA2810}" type="pres">
      <dgm:prSet presAssocID="{21332589-EAE9-452A-9090-A037F2013DC0}" presName="rootConnector" presStyleLbl="node3" presStyleIdx="0" presStyleCnt="0"/>
      <dgm:spPr/>
    </dgm:pt>
    <dgm:pt modelId="{FD7B7CD2-9E55-41C6-B8AC-5B8E7E78F1B3}" type="pres">
      <dgm:prSet presAssocID="{21332589-EAE9-452A-9090-A037F2013DC0}" presName="hierChild4" presStyleCnt="0"/>
      <dgm:spPr/>
    </dgm:pt>
    <dgm:pt modelId="{136216D0-2D73-4B37-BF2D-AA23614A63CD}" type="pres">
      <dgm:prSet presAssocID="{CDF16127-4C47-4B23-AEAD-588384467BE3}" presName="Name37" presStyleLbl="parChTrans1D4" presStyleIdx="0" presStyleCnt="5"/>
      <dgm:spPr/>
    </dgm:pt>
    <dgm:pt modelId="{6668FCD3-4BB7-4AD3-9C79-D1B724D38389}" type="pres">
      <dgm:prSet presAssocID="{AFE23CEF-DF43-4495-B101-C6DE8AEAAECE}" presName="hierRoot2" presStyleCnt="0">
        <dgm:presLayoutVars>
          <dgm:hierBranch val="init"/>
        </dgm:presLayoutVars>
      </dgm:prSet>
      <dgm:spPr/>
    </dgm:pt>
    <dgm:pt modelId="{4E86D314-C6BD-469E-A2BD-7A2180A8950F}" type="pres">
      <dgm:prSet presAssocID="{AFE23CEF-DF43-4495-B101-C6DE8AEAAECE}" presName="rootComposite" presStyleCnt="0"/>
      <dgm:spPr/>
    </dgm:pt>
    <dgm:pt modelId="{8A189015-56EC-413A-A9FE-F568D4281819}" type="pres">
      <dgm:prSet presAssocID="{AFE23CEF-DF43-4495-B101-C6DE8AEAAECE}" presName="rootText" presStyleLbl="node1" presStyleIdx="2" presStyleCnt="7">
        <dgm:presLayoutVars>
          <dgm:chMax/>
          <dgm:chPref val="3"/>
        </dgm:presLayoutVars>
      </dgm:prSet>
      <dgm:spPr/>
    </dgm:pt>
    <dgm:pt modelId="{BEFCFBD0-1C6B-4420-ACAA-6045DBE191F4}" type="pres">
      <dgm:prSet presAssocID="{AFE23CEF-DF43-4495-B101-C6DE8AEAAECE}" presName="titleText2" presStyleLbl="fgAcc1" presStyleIdx="2" presStyleCnt="7" custScaleX="159348" custScaleY="223589" custLinFactNeighborX="72792" custLinFactNeighborY="66590">
        <dgm:presLayoutVars>
          <dgm:chMax val="0"/>
          <dgm:chPref val="0"/>
        </dgm:presLayoutVars>
      </dgm:prSet>
      <dgm:spPr/>
    </dgm:pt>
    <dgm:pt modelId="{906F6F83-D84D-4BBE-82A9-DFED47532A0F}" type="pres">
      <dgm:prSet presAssocID="{AFE23CEF-DF43-4495-B101-C6DE8AEAAECE}" presName="rootConnector" presStyleLbl="node4" presStyleIdx="0" presStyleCnt="0"/>
      <dgm:spPr/>
    </dgm:pt>
    <dgm:pt modelId="{6CEFFB7F-E3CD-4430-BB26-A0B464D1DB62}" type="pres">
      <dgm:prSet presAssocID="{AFE23CEF-DF43-4495-B101-C6DE8AEAAECE}" presName="hierChild4" presStyleCnt="0"/>
      <dgm:spPr/>
    </dgm:pt>
    <dgm:pt modelId="{EF1B41CE-4BCB-4D70-9560-85A7E715EC62}" type="pres">
      <dgm:prSet presAssocID="{2093B02E-84F1-4FAA-986F-B5FBFCB920A7}" presName="Name37" presStyleLbl="parChTrans1D4" presStyleIdx="1" presStyleCnt="5"/>
      <dgm:spPr/>
    </dgm:pt>
    <dgm:pt modelId="{DF45A1F8-DBE3-410F-8DBE-14C1CBC5B39F}" type="pres">
      <dgm:prSet presAssocID="{C70C97E5-C07E-47A3-AA5C-8ABF2FE27205}" presName="hierRoot2" presStyleCnt="0">
        <dgm:presLayoutVars>
          <dgm:hierBranch val="init"/>
        </dgm:presLayoutVars>
      </dgm:prSet>
      <dgm:spPr/>
    </dgm:pt>
    <dgm:pt modelId="{1E965412-2F34-4B6C-BBDE-A9D41F159986}" type="pres">
      <dgm:prSet presAssocID="{C70C97E5-C07E-47A3-AA5C-8ABF2FE27205}" presName="rootComposite" presStyleCnt="0"/>
      <dgm:spPr/>
    </dgm:pt>
    <dgm:pt modelId="{4CE1187C-1FBD-4055-9586-4CFD8D570D6B}" type="pres">
      <dgm:prSet presAssocID="{C70C97E5-C07E-47A3-AA5C-8ABF2FE27205}" presName="rootText" presStyleLbl="node1" presStyleIdx="3" presStyleCnt="7">
        <dgm:presLayoutVars>
          <dgm:chMax/>
          <dgm:chPref val="3"/>
        </dgm:presLayoutVars>
      </dgm:prSet>
      <dgm:spPr/>
    </dgm:pt>
    <dgm:pt modelId="{0F1D79F7-D449-4EA4-B664-973999E2A4E4}" type="pres">
      <dgm:prSet presAssocID="{C70C97E5-C07E-47A3-AA5C-8ABF2FE27205}" presName="titleText2" presStyleLbl="fgAcc1" presStyleIdx="3" presStyleCnt="7" custScaleX="120452" custScaleY="186348" custLinFactNeighborX="-52628" custLinFactNeighborY="54889">
        <dgm:presLayoutVars>
          <dgm:chMax val="0"/>
          <dgm:chPref val="0"/>
        </dgm:presLayoutVars>
      </dgm:prSet>
      <dgm:spPr/>
    </dgm:pt>
    <dgm:pt modelId="{030F34A9-761C-4E7E-A4FB-075B27C785C5}" type="pres">
      <dgm:prSet presAssocID="{C70C97E5-C07E-47A3-AA5C-8ABF2FE27205}" presName="rootConnector" presStyleLbl="node4" presStyleIdx="0" presStyleCnt="0"/>
      <dgm:spPr/>
    </dgm:pt>
    <dgm:pt modelId="{EFC5A49A-C7E3-41F8-BC3D-5F6292EC6C8C}" type="pres">
      <dgm:prSet presAssocID="{C70C97E5-C07E-47A3-AA5C-8ABF2FE27205}" presName="hierChild4" presStyleCnt="0"/>
      <dgm:spPr/>
    </dgm:pt>
    <dgm:pt modelId="{29838E4B-D819-4B08-87DA-B6700E2523F1}" type="pres">
      <dgm:prSet presAssocID="{C70C97E5-C07E-47A3-AA5C-8ABF2FE27205}" presName="hierChild5" presStyleCnt="0"/>
      <dgm:spPr/>
    </dgm:pt>
    <dgm:pt modelId="{073E70B1-3EB0-4351-B540-953FE1294550}" type="pres">
      <dgm:prSet presAssocID="{31B340E3-ABC8-451F-8606-3D79D2B91B84}" presName="Name37" presStyleLbl="parChTrans1D4" presStyleIdx="2" presStyleCnt="5"/>
      <dgm:spPr/>
    </dgm:pt>
    <dgm:pt modelId="{13FA0C21-9910-4BDE-91E1-473AA093F8ED}" type="pres">
      <dgm:prSet presAssocID="{9962A02B-567E-4B68-BB59-467DB4E31E99}" presName="hierRoot2" presStyleCnt="0">
        <dgm:presLayoutVars>
          <dgm:hierBranch val="init"/>
        </dgm:presLayoutVars>
      </dgm:prSet>
      <dgm:spPr/>
    </dgm:pt>
    <dgm:pt modelId="{DD3C75C8-CE88-46CD-9543-B4613CA3D588}" type="pres">
      <dgm:prSet presAssocID="{9962A02B-567E-4B68-BB59-467DB4E31E99}" presName="rootComposite" presStyleCnt="0"/>
      <dgm:spPr/>
    </dgm:pt>
    <dgm:pt modelId="{16CF7BE2-FFB2-4EFD-AC8E-E17ACB9E173F}" type="pres">
      <dgm:prSet presAssocID="{9962A02B-567E-4B68-BB59-467DB4E31E99}" presName="rootText" presStyleLbl="node1" presStyleIdx="4" presStyleCnt="7">
        <dgm:presLayoutVars>
          <dgm:chMax/>
          <dgm:chPref val="3"/>
        </dgm:presLayoutVars>
      </dgm:prSet>
      <dgm:spPr/>
    </dgm:pt>
    <dgm:pt modelId="{4A964D13-94CF-43C4-B8E6-5BC54AF1B6E7}" type="pres">
      <dgm:prSet presAssocID="{9962A02B-567E-4B68-BB59-467DB4E31E99}" presName="titleText2" presStyleLbl="fgAcc1" presStyleIdx="4" presStyleCnt="7" custScaleX="103106" custScaleY="172926" custLinFactNeighborX="49472" custLinFactNeighborY="590">
        <dgm:presLayoutVars>
          <dgm:chMax val="0"/>
          <dgm:chPref val="0"/>
        </dgm:presLayoutVars>
      </dgm:prSet>
      <dgm:spPr/>
    </dgm:pt>
    <dgm:pt modelId="{E46D325E-FFF0-4A8D-8C1F-2587E4143B3C}" type="pres">
      <dgm:prSet presAssocID="{9962A02B-567E-4B68-BB59-467DB4E31E99}" presName="rootConnector" presStyleLbl="node4" presStyleIdx="0" presStyleCnt="0"/>
      <dgm:spPr/>
    </dgm:pt>
    <dgm:pt modelId="{D5CBC843-CD8B-436A-B672-4A2B1AB83FC1}" type="pres">
      <dgm:prSet presAssocID="{9962A02B-567E-4B68-BB59-467DB4E31E99}" presName="hierChild4" presStyleCnt="0"/>
      <dgm:spPr/>
    </dgm:pt>
    <dgm:pt modelId="{96E06320-E904-48B8-BD28-B3E2F5416223}" type="pres">
      <dgm:prSet presAssocID="{EB087732-FF4E-4D61-AA52-304FA4D42881}" presName="Name37" presStyleLbl="parChTrans1D4" presStyleIdx="3" presStyleCnt="5"/>
      <dgm:spPr/>
    </dgm:pt>
    <dgm:pt modelId="{D249917E-F0FB-4C35-9592-FD83D50BC5C2}" type="pres">
      <dgm:prSet presAssocID="{66687878-9B6F-4CDA-89A9-323BD46DC5A3}" presName="hierRoot2" presStyleCnt="0">
        <dgm:presLayoutVars>
          <dgm:hierBranch val="init"/>
        </dgm:presLayoutVars>
      </dgm:prSet>
      <dgm:spPr/>
    </dgm:pt>
    <dgm:pt modelId="{71AE4E53-4E41-4A1B-A4B7-3A45BFE921D7}" type="pres">
      <dgm:prSet presAssocID="{66687878-9B6F-4CDA-89A9-323BD46DC5A3}" presName="rootComposite" presStyleCnt="0"/>
      <dgm:spPr/>
    </dgm:pt>
    <dgm:pt modelId="{4E9055DE-7F3B-493F-9F6E-0666857C8B34}" type="pres">
      <dgm:prSet presAssocID="{66687878-9B6F-4CDA-89A9-323BD46DC5A3}" presName="rootText" presStyleLbl="node1" presStyleIdx="5" presStyleCnt="7">
        <dgm:presLayoutVars>
          <dgm:chMax/>
          <dgm:chPref val="3"/>
        </dgm:presLayoutVars>
      </dgm:prSet>
      <dgm:spPr/>
    </dgm:pt>
    <dgm:pt modelId="{23674255-3B69-490C-908D-4133217B3EC2}" type="pres">
      <dgm:prSet presAssocID="{66687878-9B6F-4CDA-89A9-323BD46DC5A3}" presName="titleText2" presStyleLbl="fgAcc1" presStyleIdx="5" presStyleCnt="7" custScaleX="105258" custScaleY="240740" custLinFactNeighborX="-98080" custLinFactNeighborY="4681">
        <dgm:presLayoutVars>
          <dgm:chMax val="0"/>
          <dgm:chPref val="0"/>
        </dgm:presLayoutVars>
      </dgm:prSet>
      <dgm:spPr/>
    </dgm:pt>
    <dgm:pt modelId="{0224DCEC-9E17-4C36-A8EA-6ACAFBA539EB}" type="pres">
      <dgm:prSet presAssocID="{66687878-9B6F-4CDA-89A9-323BD46DC5A3}" presName="rootConnector" presStyleLbl="node4" presStyleIdx="0" presStyleCnt="0"/>
      <dgm:spPr/>
    </dgm:pt>
    <dgm:pt modelId="{A0C58116-5029-4BB3-98EC-747D4A301EBD}" type="pres">
      <dgm:prSet presAssocID="{66687878-9B6F-4CDA-89A9-323BD46DC5A3}" presName="hierChild4" presStyleCnt="0"/>
      <dgm:spPr/>
    </dgm:pt>
    <dgm:pt modelId="{79CD3E8E-0435-4CA0-8679-ECA61F0FB175}" type="pres">
      <dgm:prSet presAssocID="{66687878-9B6F-4CDA-89A9-323BD46DC5A3}" presName="hierChild5" presStyleCnt="0"/>
      <dgm:spPr/>
    </dgm:pt>
    <dgm:pt modelId="{617F946F-9418-4660-8355-EBA6040AA028}" type="pres">
      <dgm:prSet presAssocID="{D2116E2A-B827-400F-9D09-80A816C25083}" presName="Name37" presStyleLbl="parChTrans1D4" presStyleIdx="4" presStyleCnt="5"/>
      <dgm:spPr/>
    </dgm:pt>
    <dgm:pt modelId="{0688D150-9A39-4BB8-BB91-6493AD59A6B7}" type="pres">
      <dgm:prSet presAssocID="{BF9AC66F-F6E1-45D9-A6DC-8995DDC55962}" presName="hierRoot2" presStyleCnt="0">
        <dgm:presLayoutVars>
          <dgm:hierBranch val="init"/>
        </dgm:presLayoutVars>
      </dgm:prSet>
      <dgm:spPr/>
    </dgm:pt>
    <dgm:pt modelId="{12123D12-489D-4E10-A320-AA8F7581F81F}" type="pres">
      <dgm:prSet presAssocID="{BF9AC66F-F6E1-45D9-A6DC-8995DDC55962}" presName="rootComposite" presStyleCnt="0"/>
      <dgm:spPr/>
    </dgm:pt>
    <dgm:pt modelId="{6654D0E1-B8D8-4EE2-A9BF-BB6DAE878ABA}" type="pres">
      <dgm:prSet presAssocID="{BF9AC66F-F6E1-45D9-A6DC-8995DDC55962}" presName="rootText" presStyleLbl="node1" presStyleIdx="6" presStyleCnt="7">
        <dgm:presLayoutVars>
          <dgm:chMax/>
          <dgm:chPref val="3"/>
        </dgm:presLayoutVars>
      </dgm:prSet>
      <dgm:spPr/>
    </dgm:pt>
    <dgm:pt modelId="{236438CC-C767-4794-B455-34CB37569284}" type="pres">
      <dgm:prSet presAssocID="{BF9AC66F-F6E1-45D9-A6DC-8995DDC55962}" presName="titleText2" presStyleLbl="fgAcc1" presStyleIdx="6" presStyleCnt="7" custScaleX="122301" custScaleY="188506" custLinFactNeighborX="79740" custLinFactNeighborY="4377">
        <dgm:presLayoutVars>
          <dgm:chMax val="0"/>
          <dgm:chPref val="0"/>
        </dgm:presLayoutVars>
      </dgm:prSet>
      <dgm:spPr/>
    </dgm:pt>
    <dgm:pt modelId="{F3BF949E-AF32-49F8-A8A9-0146D669B24F}" type="pres">
      <dgm:prSet presAssocID="{BF9AC66F-F6E1-45D9-A6DC-8995DDC55962}" presName="rootConnector" presStyleLbl="node4" presStyleIdx="0" presStyleCnt="0"/>
      <dgm:spPr/>
    </dgm:pt>
    <dgm:pt modelId="{DB16F204-D2D0-493C-914E-44EB9EE183BC}" type="pres">
      <dgm:prSet presAssocID="{BF9AC66F-F6E1-45D9-A6DC-8995DDC55962}" presName="hierChild4" presStyleCnt="0"/>
      <dgm:spPr/>
    </dgm:pt>
    <dgm:pt modelId="{336FEBFD-1153-47EC-82A3-857515743749}" type="pres">
      <dgm:prSet presAssocID="{BF9AC66F-F6E1-45D9-A6DC-8995DDC55962}" presName="hierChild5" presStyleCnt="0"/>
      <dgm:spPr/>
    </dgm:pt>
    <dgm:pt modelId="{53C0C390-1E8F-4259-BFEB-7C9B4CF243D5}" type="pres">
      <dgm:prSet presAssocID="{9962A02B-567E-4B68-BB59-467DB4E31E99}" presName="hierChild5" presStyleCnt="0"/>
      <dgm:spPr/>
    </dgm:pt>
    <dgm:pt modelId="{23B6524F-6453-4844-B19D-294CC2E810B5}" type="pres">
      <dgm:prSet presAssocID="{AFE23CEF-DF43-4495-B101-C6DE8AEAAECE}" presName="hierChild5" presStyleCnt="0"/>
      <dgm:spPr/>
    </dgm:pt>
    <dgm:pt modelId="{39E7FF73-8E99-4CA2-AC45-0CC7B07531CE}" type="pres">
      <dgm:prSet presAssocID="{21332589-EAE9-452A-9090-A037F2013DC0}" presName="hierChild5" presStyleCnt="0"/>
      <dgm:spPr/>
    </dgm:pt>
    <dgm:pt modelId="{A6C39006-0A57-4E5F-9A72-34DE111927C4}" type="pres">
      <dgm:prSet presAssocID="{915D3441-7A67-4889-9341-A15FB3C99A6A}" presName="hierChild5" presStyleCnt="0"/>
      <dgm:spPr/>
    </dgm:pt>
    <dgm:pt modelId="{328AC0A5-DB1B-4E4F-9235-97386780C62B}" type="pres">
      <dgm:prSet presAssocID="{1A29FC72-9395-4B0D-AAAC-A7DF912B8C84}" presName="hierChild3" presStyleCnt="0"/>
      <dgm:spPr/>
    </dgm:pt>
  </dgm:ptLst>
  <dgm:cxnLst>
    <dgm:cxn modelId="{A426C30F-3B82-444D-B52A-3B9EC2A70F0F}" type="presOf" srcId="{C70C97E5-C07E-47A3-AA5C-8ABF2FE27205}" destId="{4CE1187C-1FBD-4055-9586-4CFD8D570D6B}" srcOrd="0" destOrd="0" presId="urn:microsoft.com/office/officeart/2008/layout/NameandTitleOrganizationalChart"/>
    <dgm:cxn modelId="{E2955C14-582B-4525-A0E6-F4CF47142117}" type="presOf" srcId="{6BC871EB-F266-467D-A194-B90AF9BFB46C}" destId="{4A964D13-94CF-43C4-B8E6-5BC54AF1B6E7}" srcOrd="0" destOrd="0" presId="urn:microsoft.com/office/officeart/2008/layout/NameandTitleOrganizationalChart"/>
    <dgm:cxn modelId="{29F10016-68D2-4F31-915C-8EFB588FDA76}" srcId="{1A29FC72-9395-4B0D-AAAC-A7DF912B8C84}" destId="{915D3441-7A67-4889-9341-A15FB3C99A6A}" srcOrd="0" destOrd="0" parTransId="{C2B24A10-6512-4C4B-A079-F049E618EDFB}" sibTransId="{1CF12416-6013-47A0-A209-8E59ED718292}"/>
    <dgm:cxn modelId="{E05E8D17-F674-4C65-8136-A4C305A7A128}" type="presOf" srcId="{2093B02E-84F1-4FAA-986F-B5FBFCB920A7}" destId="{EF1B41CE-4BCB-4D70-9560-85A7E715EC62}" srcOrd="0" destOrd="0" presId="urn:microsoft.com/office/officeart/2008/layout/NameandTitleOrganizationalChart"/>
    <dgm:cxn modelId="{560B4C1F-3D61-4457-8785-4F45105621F4}" type="presOf" srcId="{9962A02B-567E-4B68-BB59-467DB4E31E99}" destId="{16CF7BE2-FFB2-4EFD-AC8E-E17ACB9E173F}" srcOrd="0" destOrd="0" presId="urn:microsoft.com/office/officeart/2008/layout/NameandTitleOrganizationalChart"/>
    <dgm:cxn modelId="{F07E5B21-D7DD-46CD-8BB7-27C0CC70338B}" type="presOf" srcId="{915D3441-7A67-4889-9341-A15FB3C99A6A}" destId="{45C74679-AE00-47DF-962B-00C7B39FD342}" srcOrd="0" destOrd="0" presId="urn:microsoft.com/office/officeart/2008/layout/NameandTitleOrganizationalChart"/>
    <dgm:cxn modelId="{565E1023-A58E-4E0D-A354-DEADD456F46D}" type="presOf" srcId="{9962A02B-567E-4B68-BB59-467DB4E31E99}" destId="{E46D325E-FFF0-4A8D-8C1F-2587E4143B3C}" srcOrd="1" destOrd="0" presId="urn:microsoft.com/office/officeart/2008/layout/NameandTitleOrganizationalChart"/>
    <dgm:cxn modelId="{AA4B8123-817A-4B13-ACA6-EF4B97B36481}" type="presOf" srcId="{1A29FC72-9395-4B0D-AAAC-A7DF912B8C84}" destId="{9329105B-01B3-4C78-A2CF-132DCF6EE769}" srcOrd="0" destOrd="0" presId="urn:microsoft.com/office/officeart/2008/layout/NameandTitleOrganizationalChart"/>
    <dgm:cxn modelId="{1C5A4B27-8FB0-4F43-9AB8-3457BDEFA4C2}" type="presOf" srcId="{1A29FC72-9395-4B0D-AAAC-A7DF912B8C84}" destId="{467C39EA-1AEA-4010-B88B-37309E0EBC61}" srcOrd="1" destOrd="0" presId="urn:microsoft.com/office/officeart/2008/layout/NameandTitleOrganizationalChart"/>
    <dgm:cxn modelId="{C47E603A-F874-4806-AACB-AD6B5297E434}" type="presOf" srcId="{31B340E3-ABC8-451F-8606-3D79D2B91B84}" destId="{073E70B1-3EB0-4351-B540-953FE1294550}" srcOrd="0" destOrd="0" presId="urn:microsoft.com/office/officeart/2008/layout/NameandTitleOrganizationalChart"/>
    <dgm:cxn modelId="{C38B845E-6555-4A28-BE89-2123F4A57510}" type="presOf" srcId="{21332589-EAE9-452A-9090-A037F2013DC0}" destId="{0CC50516-4E5B-495D-8595-6913F1FA2810}" srcOrd="1" destOrd="0" presId="urn:microsoft.com/office/officeart/2008/layout/NameandTitleOrganizationalChart"/>
    <dgm:cxn modelId="{02F74742-AC19-444A-B237-509F74B5AB04}" type="presOf" srcId="{CDF16127-4C47-4B23-AEAD-588384467BE3}" destId="{136216D0-2D73-4B37-BF2D-AA23614A63CD}" srcOrd="0" destOrd="0" presId="urn:microsoft.com/office/officeart/2008/layout/NameandTitleOrganizationalChart"/>
    <dgm:cxn modelId="{B38C8962-6999-4320-B05F-9F41EC03153C}" srcId="{21332589-EAE9-452A-9090-A037F2013DC0}" destId="{AFE23CEF-DF43-4495-B101-C6DE8AEAAECE}" srcOrd="0" destOrd="0" parTransId="{CDF16127-4C47-4B23-AEAD-588384467BE3}" sibTransId="{25A35326-A93F-40AE-AE08-18161923CAB2}"/>
    <dgm:cxn modelId="{F18A3863-0D5D-4CDB-88D5-645FE02AA10C}" type="presOf" srcId="{AA7E2CAC-11BF-49A1-8D3A-9EB74C3E250E}" destId="{49225B36-679A-4426-8446-95F5A4E4EC92}" srcOrd="0" destOrd="0" presId="urn:microsoft.com/office/officeart/2008/layout/NameandTitleOrganizationalChart"/>
    <dgm:cxn modelId="{F2C74A6A-4AFC-4CB6-BB11-3D4CB5D3BA39}" type="presOf" srcId="{66687878-9B6F-4CDA-89A9-323BD46DC5A3}" destId="{4E9055DE-7F3B-493F-9F6E-0666857C8B34}" srcOrd="0" destOrd="0" presId="urn:microsoft.com/office/officeart/2008/layout/NameandTitleOrganizationalChart"/>
    <dgm:cxn modelId="{C31B3A6B-FC30-4965-8D01-208C89B36D2B}" srcId="{915D3441-7A67-4889-9341-A15FB3C99A6A}" destId="{21332589-EAE9-452A-9090-A037F2013DC0}" srcOrd="0" destOrd="0" parTransId="{9172300C-3EFE-446B-B876-708F1BBF3107}" sibTransId="{336CEC71-B208-4A14-AA3E-4EAC5AC4B232}"/>
    <dgm:cxn modelId="{BC47BE6C-E38D-44D5-9976-D5976A221FE7}" type="presOf" srcId="{AFE23CEF-DF43-4495-B101-C6DE8AEAAECE}" destId="{906F6F83-D84D-4BBE-82A9-DFED47532A0F}" srcOrd="1" destOrd="0" presId="urn:microsoft.com/office/officeart/2008/layout/NameandTitleOrganizationalChart"/>
    <dgm:cxn modelId="{EC15E76D-22A0-4107-B5F6-FE1EDA8DD0A2}" type="presOf" srcId="{1CF12416-6013-47A0-A209-8E59ED718292}" destId="{33B822F6-A7B9-43AC-9E94-D4F2DEF0BC67}" srcOrd="0" destOrd="0" presId="urn:microsoft.com/office/officeart/2008/layout/NameandTitleOrganizationalChart"/>
    <dgm:cxn modelId="{E0B9FB6D-1805-44A0-89FD-3CE1D8876EDB}" srcId="{9962A02B-567E-4B68-BB59-467DB4E31E99}" destId="{BF9AC66F-F6E1-45D9-A6DC-8995DDC55962}" srcOrd="1" destOrd="0" parTransId="{D2116E2A-B827-400F-9D09-80A816C25083}" sibTransId="{E159D9C3-7356-4C46-8A10-1E1020209EE4}"/>
    <dgm:cxn modelId="{95F3506E-BD70-4BFB-8360-BCF65CCEC8BE}" type="presOf" srcId="{C2B24A10-6512-4C4B-A079-F049E618EDFB}" destId="{B36F2E67-E9A9-46B7-B389-13069C677F0F}" srcOrd="0" destOrd="0" presId="urn:microsoft.com/office/officeart/2008/layout/NameandTitleOrganizationalChart"/>
    <dgm:cxn modelId="{709E7374-824E-4979-B21D-66DF2EE4BB7F}" type="presOf" srcId="{BF9AC66F-F6E1-45D9-A6DC-8995DDC55962}" destId="{F3BF949E-AF32-49F8-A8A9-0146D669B24F}" srcOrd="1" destOrd="0" presId="urn:microsoft.com/office/officeart/2008/layout/NameandTitleOrganizationalChart"/>
    <dgm:cxn modelId="{A4D40C75-4905-4D11-B430-999F4E0139E3}" type="presOf" srcId="{9172300C-3EFE-446B-B876-708F1BBF3107}" destId="{B4EC0C60-E518-4E1B-B78D-690B4BE93AD2}" srcOrd="0" destOrd="0" presId="urn:microsoft.com/office/officeart/2008/layout/NameandTitleOrganizationalChart"/>
    <dgm:cxn modelId="{240CDD80-2D90-431D-AF00-53CE5243D060}" type="presOf" srcId="{E159D9C3-7356-4C46-8A10-1E1020209EE4}" destId="{236438CC-C767-4794-B455-34CB37569284}" srcOrd="0" destOrd="0" presId="urn:microsoft.com/office/officeart/2008/layout/NameandTitleOrganizationalChart"/>
    <dgm:cxn modelId="{A8C8BE8D-D2C8-405B-81F9-7A16CECEA01F}" type="presOf" srcId="{BF9AC66F-F6E1-45D9-A6DC-8995DDC55962}" destId="{6654D0E1-B8D8-4EE2-A9BF-BB6DAE878ABA}" srcOrd="0" destOrd="0" presId="urn:microsoft.com/office/officeart/2008/layout/NameandTitleOrganizationalChart"/>
    <dgm:cxn modelId="{40A86393-C250-46B8-9A24-7E9F9875C7E5}" type="presOf" srcId="{336CEC71-B208-4A14-AA3E-4EAC5AC4B232}" destId="{D6D238F6-B537-4CB5-AB9E-C7965D616D8B}" srcOrd="0" destOrd="0" presId="urn:microsoft.com/office/officeart/2008/layout/NameandTitleOrganizationalChart"/>
    <dgm:cxn modelId="{A9FE6A95-8A98-443C-ABEE-65DB48946BE4}" srcId="{3ECD6C1D-FE10-4480-9AF2-495EA6F7BF9D}" destId="{1A29FC72-9395-4B0D-AAAC-A7DF912B8C84}" srcOrd="0" destOrd="0" parTransId="{CE7B06A9-D7E2-4042-B5B2-9509589E7A9B}" sibTransId="{AA7E2CAC-11BF-49A1-8D3A-9EB74C3E250E}"/>
    <dgm:cxn modelId="{523A6399-39C4-4549-9DC2-D52B62078871}" type="presOf" srcId="{EB087732-FF4E-4D61-AA52-304FA4D42881}" destId="{96E06320-E904-48B8-BD28-B3E2F5416223}" srcOrd="0" destOrd="0" presId="urn:microsoft.com/office/officeart/2008/layout/NameandTitleOrganizationalChart"/>
    <dgm:cxn modelId="{0AA6BCA7-E810-4C02-9287-0D29DEC0B449}" srcId="{AFE23CEF-DF43-4495-B101-C6DE8AEAAECE}" destId="{9962A02B-567E-4B68-BB59-467DB4E31E99}" srcOrd="1" destOrd="0" parTransId="{31B340E3-ABC8-451F-8606-3D79D2B91B84}" sibTransId="{6BC871EB-F266-467D-A194-B90AF9BFB46C}"/>
    <dgm:cxn modelId="{C9A521BB-0C08-40DE-9252-991C55C5D9E3}" type="presOf" srcId="{3ECD6C1D-FE10-4480-9AF2-495EA6F7BF9D}" destId="{CA64640B-785B-49EB-87BD-DDA04DFCEBCB}" srcOrd="0" destOrd="0" presId="urn:microsoft.com/office/officeart/2008/layout/NameandTitleOrganizationalChart"/>
    <dgm:cxn modelId="{B70A60BD-3290-4F1D-8262-D04BEBA7D762}" type="presOf" srcId="{D2116E2A-B827-400F-9D09-80A816C25083}" destId="{617F946F-9418-4660-8355-EBA6040AA028}" srcOrd="0" destOrd="0" presId="urn:microsoft.com/office/officeart/2008/layout/NameandTitleOrganizationalChart"/>
    <dgm:cxn modelId="{222520BE-328F-4946-83ED-CA3D564CBFED}" type="presOf" srcId="{AFE23CEF-DF43-4495-B101-C6DE8AEAAECE}" destId="{8A189015-56EC-413A-A9FE-F568D4281819}" srcOrd="0" destOrd="0" presId="urn:microsoft.com/office/officeart/2008/layout/NameandTitleOrganizationalChart"/>
    <dgm:cxn modelId="{1877FAC5-0733-4594-89DE-FD98760CF14E}" type="presOf" srcId="{0751DFE9-2543-4754-A5F4-86B0D78E97D2}" destId="{23674255-3B69-490C-908D-4133217B3EC2}" srcOrd="0" destOrd="0" presId="urn:microsoft.com/office/officeart/2008/layout/NameandTitleOrganizationalChart"/>
    <dgm:cxn modelId="{735600C7-69BC-4656-A62A-2A28798BBF68}" type="presOf" srcId="{25A35326-A93F-40AE-AE08-18161923CAB2}" destId="{BEFCFBD0-1C6B-4420-ACAA-6045DBE191F4}" srcOrd="0" destOrd="0" presId="urn:microsoft.com/office/officeart/2008/layout/NameandTitleOrganizationalChart"/>
    <dgm:cxn modelId="{21B5C5D8-CCB9-46D8-9B2F-3547F4DACD5A}" type="presOf" srcId="{915D3441-7A67-4889-9341-A15FB3C99A6A}" destId="{8C9919F6-0304-4013-A270-40570E58757F}" srcOrd="1" destOrd="0" presId="urn:microsoft.com/office/officeart/2008/layout/NameandTitleOrganizationalChart"/>
    <dgm:cxn modelId="{23D8B1DD-81BF-4A35-BFE4-1F1DB7A13882}" type="presOf" srcId="{66687878-9B6F-4CDA-89A9-323BD46DC5A3}" destId="{0224DCEC-9E17-4C36-A8EA-6ACAFBA539EB}" srcOrd="1" destOrd="0" presId="urn:microsoft.com/office/officeart/2008/layout/NameandTitleOrganizationalChart"/>
    <dgm:cxn modelId="{E44B47E7-E6E1-481E-9EF1-B1EF51E7A412}" type="presOf" srcId="{C70C97E5-C07E-47A3-AA5C-8ABF2FE27205}" destId="{030F34A9-761C-4E7E-A4FB-075B27C785C5}" srcOrd="1" destOrd="0" presId="urn:microsoft.com/office/officeart/2008/layout/NameandTitleOrganizationalChart"/>
    <dgm:cxn modelId="{01A536E9-8068-46D4-8719-EB887B135184}" srcId="{AFE23CEF-DF43-4495-B101-C6DE8AEAAECE}" destId="{C70C97E5-C07E-47A3-AA5C-8ABF2FE27205}" srcOrd="0" destOrd="0" parTransId="{2093B02E-84F1-4FAA-986F-B5FBFCB920A7}" sibTransId="{5B805D94-3697-4C96-8CAF-F1A1AFE2A2DE}"/>
    <dgm:cxn modelId="{B62666EF-F7FC-4238-8D09-3D90B28753E3}" srcId="{9962A02B-567E-4B68-BB59-467DB4E31E99}" destId="{66687878-9B6F-4CDA-89A9-323BD46DC5A3}" srcOrd="0" destOrd="0" parTransId="{EB087732-FF4E-4D61-AA52-304FA4D42881}" sibTransId="{0751DFE9-2543-4754-A5F4-86B0D78E97D2}"/>
    <dgm:cxn modelId="{2F82F7F4-9F3C-4934-9B6B-960B1F96537A}" type="presOf" srcId="{21332589-EAE9-452A-9090-A037F2013DC0}" destId="{463D7960-558B-483B-A0FA-D066E9D594C1}" srcOrd="0" destOrd="0" presId="urn:microsoft.com/office/officeart/2008/layout/NameandTitleOrganizationalChart"/>
    <dgm:cxn modelId="{89DFA0FD-2EB1-49FA-BD41-8D00866EE78A}" type="presOf" srcId="{5B805D94-3697-4C96-8CAF-F1A1AFE2A2DE}" destId="{0F1D79F7-D449-4EA4-B664-973999E2A4E4}" srcOrd="0" destOrd="0" presId="urn:microsoft.com/office/officeart/2008/layout/NameandTitleOrganizationalChart"/>
    <dgm:cxn modelId="{9260DE9A-8A87-40CF-8598-438479329720}" type="presParOf" srcId="{CA64640B-785B-49EB-87BD-DDA04DFCEBCB}" destId="{1E94085E-34F4-48B7-9D6E-F2009CFFBDAC}" srcOrd="0" destOrd="0" presId="urn:microsoft.com/office/officeart/2008/layout/NameandTitleOrganizationalChart"/>
    <dgm:cxn modelId="{25FE6AEE-646F-45B8-8142-E813DE1D7C17}" type="presParOf" srcId="{1E94085E-34F4-48B7-9D6E-F2009CFFBDAC}" destId="{F1EA5410-C664-4CB4-9BAF-43139E690BAE}" srcOrd="0" destOrd="0" presId="urn:microsoft.com/office/officeart/2008/layout/NameandTitleOrganizationalChart"/>
    <dgm:cxn modelId="{087D0C1A-95C8-4722-8825-C05B656347CC}" type="presParOf" srcId="{F1EA5410-C664-4CB4-9BAF-43139E690BAE}" destId="{9329105B-01B3-4C78-A2CF-132DCF6EE769}" srcOrd="0" destOrd="0" presId="urn:microsoft.com/office/officeart/2008/layout/NameandTitleOrganizationalChart"/>
    <dgm:cxn modelId="{E4983FDC-B60B-4B94-ACCE-55B160FA6451}" type="presParOf" srcId="{F1EA5410-C664-4CB4-9BAF-43139E690BAE}" destId="{49225B36-679A-4426-8446-95F5A4E4EC92}" srcOrd="1" destOrd="0" presId="urn:microsoft.com/office/officeart/2008/layout/NameandTitleOrganizationalChart"/>
    <dgm:cxn modelId="{8D05ADC1-A662-4942-BA63-BAC9FCFF7CC9}" type="presParOf" srcId="{F1EA5410-C664-4CB4-9BAF-43139E690BAE}" destId="{467C39EA-1AEA-4010-B88B-37309E0EBC61}" srcOrd="2" destOrd="0" presId="urn:microsoft.com/office/officeart/2008/layout/NameandTitleOrganizationalChart"/>
    <dgm:cxn modelId="{555B2B6C-1201-4440-A468-EF11B7008086}" type="presParOf" srcId="{1E94085E-34F4-48B7-9D6E-F2009CFFBDAC}" destId="{82EB004E-7EBE-41A6-9768-9C8FA195E2AC}" srcOrd="1" destOrd="0" presId="urn:microsoft.com/office/officeart/2008/layout/NameandTitleOrganizationalChart"/>
    <dgm:cxn modelId="{66DB5B93-ADED-49F9-B816-27AF4630351F}" type="presParOf" srcId="{82EB004E-7EBE-41A6-9768-9C8FA195E2AC}" destId="{B36F2E67-E9A9-46B7-B389-13069C677F0F}" srcOrd="0" destOrd="0" presId="urn:microsoft.com/office/officeart/2008/layout/NameandTitleOrganizationalChart"/>
    <dgm:cxn modelId="{86F765A0-FDF7-49AF-83D4-3EF2F62468F6}" type="presParOf" srcId="{82EB004E-7EBE-41A6-9768-9C8FA195E2AC}" destId="{E0CEDE22-58F8-485B-A40E-EECD3B6A7F70}" srcOrd="1" destOrd="0" presId="urn:microsoft.com/office/officeart/2008/layout/NameandTitleOrganizationalChart"/>
    <dgm:cxn modelId="{AA049505-2EFF-425E-B70F-9AE9F1C660A0}" type="presParOf" srcId="{E0CEDE22-58F8-485B-A40E-EECD3B6A7F70}" destId="{6E860DB3-352F-4F78-A78A-D1E352915F43}" srcOrd="0" destOrd="0" presId="urn:microsoft.com/office/officeart/2008/layout/NameandTitleOrganizationalChart"/>
    <dgm:cxn modelId="{348F634E-C3D2-4CFA-ABC8-D511DD7751CA}" type="presParOf" srcId="{6E860DB3-352F-4F78-A78A-D1E352915F43}" destId="{45C74679-AE00-47DF-962B-00C7B39FD342}" srcOrd="0" destOrd="0" presId="urn:microsoft.com/office/officeart/2008/layout/NameandTitleOrganizationalChart"/>
    <dgm:cxn modelId="{38DC1FF6-1784-42A4-AACC-F5B65325C7C1}" type="presParOf" srcId="{6E860DB3-352F-4F78-A78A-D1E352915F43}" destId="{33B822F6-A7B9-43AC-9E94-D4F2DEF0BC67}" srcOrd="1" destOrd="0" presId="urn:microsoft.com/office/officeart/2008/layout/NameandTitleOrganizationalChart"/>
    <dgm:cxn modelId="{E25FCD95-69E6-44E4-B0CC-4251CD45E1EA}" type="presParOf" srcId="{6E860DB3-352F-4F78-A78A-D1E352915F43}" destId="{8C9919F6-0304-4013-A270-40570E58757F}" srcOrd="2" destOrd="0" presId="urn:microsoft.com/office/officeart/2008/layout/NameandTitleOrganizationalChart"/>
    <dgm:cxn modelId="{22F148FE-4407-4BF9-A3CB-2B2E5BE02022}" type="presParOf" srcId="{E0CEDE22-58F8-485B-A40E-EECD3B6A7F70}" destId="{91F6D1B7-0D8D-4605-AA92-4B0F193E83FA}" srcOrd="1" destOrd="0" presId="urn:microsoft.com/office/officeart/2008/layout/NameandTitleOrganizationalChart"/>
    <dgm:cxn modelId="{B83634A6-3587-4205-BEB6-95461D011C2F}" type="presParOf" srcId="{91F6D1B7-0D8D-4605-AA92-4B0F193E83FA}" destId="{B4EC0C60-E518-4E1B-B78D-690B4BE93AD2}" srcOrd="0" destOrd="0" presId="urn:microsoft.com/office/officeart/2008/layout/NameandTitleOrganizationalChart"/>
    <dgm:cxn modelId="{8701DF7C-1596-49E6-A85D-55092B7E0C60}" type="presParOf" srcId="{91F6D1B7-0D8D-4605-AA92-4B0F193E83FA}" destId="{F2342329-2E88-46A6-A45D-973EEE458212}" srcOrd="1" destOrd="0" presId="urn:microsoft.com/office/officeart/2008/layout/NameandTitleOrganizationalChart"/>
    <dgm:cxn modelId="{7AECB978-971A-4CA7-B018-AC32FACFF38E}" type="presParOf" srcId="{F2342329-2E88-46A6-A45D-973EEE458212}" destId="{29E14BD5-B8DB-4A1E-B72F-CFE460671B15}" srcOrd="0" destOrd="0" presId="urn:microsoft.com/office/officeart/2008/layout/NameandTitleOrganizationalChart"/>
    <dgm:cxn modelId="{E759811D-9700-4A98-870F-8C4BB1FB06E8}" type="presParOf" srcId="{29E14BD5-B8DB-4A1E-B72F-CFE460671B15}" destId="{463D7960-558B-483B-A0FA-D066E9D594C1}" srcOrd="0" destOrd="0" presId="urn:microsoft.com/office/officeart/2008/layout/NameandTitleOrganizationalChart"/>
    <dgm:cxn modelId="{3F8FF473-7489-4D99-93E1-C678E64B2A32}" type="presParOf" srcId="{29E14BD5-B8DB-4A1E-B72F-CFE460671B15}" destId="{D6D238F6-B537-4CB5-AB9E-C7965D616D8B}" srcOrd="1" destOrd="0" presId="urn:microsoft.com/office/officeart/2008/layout/NameandTitleOrganizationalChart"/>
    <dgm:cxn modelId="{95B4699A-CF40-4BA8-A14A-85BB20D992B8}" type="presParOf" srcId="{29E14BD5-B8DB-4A1E-B72F-CFE460671B15}" destId="{0CC50516-4E5B-495D-8595-6913F1FA2810}" srcOrd="2" destOrd="0" presId="urn:microsoft.com/office/officeart/2008/layout/NameandTitleOrganizationalChart"/>
    <dgm:cxn modelId="{466EF2B6-907C-479D-8AA2-ACE1B3BF84E5}" type="presParOf" srcId="{F2342329-2E88-46A6-A45D-973EEE458212}" destId="{FD7B7CD2-9E55-41C6-B8AC-5B8E7E78F1B3}" srcOrd="1" destOrd="0" presId="urn:microsoft.com/office/officeart/2008/layout/NameandTitleOrganizationalChart"/>
    <dgm:cxn modelId="{28ADB910-BEE1-4990-8975-331B41EFD6FD}" type="presParOf" srcId="{FD7B7CD2-9E55-41C6-B8AC-5B8E7E78F1B3}" destId="{136216D0-2D73-4B37-BF2D-AA23614A63CD}" srcOrd="0" destOrd="0" presId="urn:microsoft.com/office/officeart/2008/layout/NameandTitleOrganizationalChart"/>
    <dgm:cxn modelId="{70D5C54E-D4D9-4B11-A418-6F93D8AFE1A5}" type="presParOf" srcId="{FD7B7CD2-9E55-41C6-B8AC-5B8E7E78F1B3}" destId="{6668FCD3-4BB7-4AD3-9C79-D1B724D38389}" srcOrd="1" destOrd="0" presId="urn:microsoft.com/office/officeart/2008/layout/NameandTitleOrganizationalChart"/>
    <dgm:cxn modelId="{9C5880CE-A4AE-4643-8BBF-B7C1E6B15899}" type="presParOf" srcId="{6668FCD3-4BB7-4AD3-9C79-D1B724D38389}" destId="{4E86D314-C6BD-469E-A2BD-7A2180A8950F}" srcOrd="0" destOrd="0" presId="urn:microsoft.com/office/officeart/2008/layout/NameandTitleOrganizationalChart"/>
    <dgm:cxn modelId="{3D330A04-58A9-4370-AD4B-D65057B73304}" type="presParOf" srcId="{4E86D314-C6BD-469E-A2BD-7A2180A8950F}" destId="{8A189015-56EC-413A-A9FE-F568D4281819}" srcOrd="0" destOrd="0" presId="urn:microsoft.com/office/officeart/2008/layout/NameandTitleOrganizationalChart"/>
    <dgm:cxn modelId="{F8AB7D2B-15EF-4915-9B4F-AA93986FFA2D}" type="presParOf" srcId="{4E86D314-C6BD-469E-A2BD-7A2180A8950F}" destId="{BEFCFBD0-1C6B-4420-ACAA-6045DBE191F4}" srcOrd="1" destOrd="0" presId="urn:microsoft.com/office/officeart/2008/layout/NameandTitleOrganizationalChart"/>
    <dgm:cxn modelId="{3C715A9A-C56C-44DC-8354-A16F93DFB738}" type="presParOf" srcId="{4E86D314-C6BD-469E-A2BD-7A2180A8950F}" destId="{906F6F83-D84D-4BBE-82A9-DFED47532A0F}" srcOrd="2" destOrd="0" presId="urn:microsoft.com/office/officeart/2008/layout/NameandTitleOrganizationalChart"/>
    <dgm:cxn modelId="{0FF02DF4-34DB-4499-8787-5B9C0A22D978}" type="presParOf" srcId="{6668FCD3-4BB7-4AD3-9C79-D1B724D38389}" destId="{6CEFFB7F-E3CD-4430-BB26-A0B464D1DB62}" srcOrd="1" destOrd="0" presId="urn:microsoft.com/office/officeart/2008/layout/NameandTitleOrganizationalChart"/>
    <dgm:cxn modelId="{1255FE0D-159C-4635-9892-602B1CFF2D82}" type="presParOf" srcId="{6CEFFB7F-E3CD-4430-BB26-A0B464D1DB62}" destId="{EF1B41CE-4BCB-4D70-9560-85A7E715EC62}" srcOrd="0" destOrd="0" presId="urn:microsoft.com/office/officeart/2008/layout/NameandTitleOrganizationalChart"/>
    <dgm:cxn modelId="{70773BA0-5D9D-442A-8401-00D061BC0C1A}" type="presParOf" srcId="{6CEFFB7F-E3CD-4430-BB26-A0B464D1DB62}" destId="{DF45A1F8-DBE3-410F-8DBE-14C1CBC5B39F}" srcOrd="1" destOrd="0" presId="urn:microsoft.com/office/officeart/2008/layout/NameandTitleOrganizationalChart"/>
    <dgm:cxn modelId="{3949ACDB-EBD6-4E0C-AFD9-CC341427CFBA}" type="presParOf" srcId="{DF45A1F8-DBE3-410F-8DBE-14C1CBC5B39F}" destId="{1E965412-2F34-4B6C-BBDE-A9D41F159986}" srcOrd="0" destOrd="0" presId="urn:microsoft.com/office/officeart/2008/layout/NameandTitleOrganizationalChart"/>
    <dgm:cxn modelId="{BA415A60-C543-481A-8F52-CB0D72C5793C}" type="presParOf" srcId="{1E965412-2F34-4B6C-BBDE-A9D41F159986}" destId="{4CE1187C-1FBD-4055-9586-4CFD8D570D6B}" srcOrd="0" destOrd="0" presId="urn:microsoft.com/office/officeart/2008/layout/NameandTitleOrganizationalChart"/>
    <dgm:cxn modelId="{F92BD609-927E-4074-B644-0C3BFE570BD0}" type="presParOf" srcId="{1E965412-2F34-4B6C-BBDE-A9D41F159986}" destId="{0F1D79F7-D449-4EA4-B664-973999E2A4E4}" srcOrd="1" destOrd="0" presId="urn:microsoft.com/office/officeart/2008/layout/NameandTitleOrganizationalChart"/>
    <dgm:cxn modelId="{29A08649-A377-400B-B786-83033751A16E}" type="presParOf" srcId="{1E965412-2F34-4B6C-BBDE-A9D41F159986}" destId="{030F34A9-761C-4E7E-A4FB-075B27C785C5}" srcOrd="2" destOrd="0" presId="urn:microsoft.com/office/officeart/2008/layout/NameandTitleOrganizationalChart"/>
    <dgm:cxn modelId="{638AF573-ACA4-4597-A3EF-22E7A33556A0}" type="presParOf" srcId="{DF45A1F8-DBE3-410F-8DBE-14C1CBC5B39F}" destId="{EFC5A49A-C7E3-41F8-BC3D-5F6292EC6C8C}" srcOrd="1" destOrd="0" presId="urn:microsoft.com/office/officeart/2008/layout/NameandTitleOrganizationalChart"/>
    <dgm:cxn modelId="{CB6C0BFB-3780-4D99-B051-A2F0B27CCBB9}" type="presParOf" srcId="{DF45A1F8-DBE3-410F-8DBE-14C1CBC5B39F}" destId="{29838E4B-D819-4B08-87DA-B6700E2523F1}" srcOrd="2" destOrd="0" presId="urn:microsoft.com/office/officeart/2008/layout/NameandTitleOrganizationalChart"/>
    <dgm:cxn modelId="{5CEB03BB-5591-4320-9AC5-BFA15F7A21DE}" type="presParOf" srcId="{6CEFFB7F-E3CD-4430-BB26-A0B464D1DB62}" destId="{073E70B1-3EB0-4351-B540-953FE1294550}" srcOrd="2" destOrd="0" presId="urn:microsoft.com/office/officeart/2008/layout/NameandTitleOrganizationalChart"/>
    <dgm:cxn modelId="{43782A2A-5590-4821-8252-0B65B9C0E601}" type="presParOf" srcId="{6CEFFB7F-E3CD-4430-BB26-A0B464D1DB62}" destId="{13FA0C21-9910-4BDE-91E1-473AA093F8ED}" srcOrd="3" destOrd="0" presId="urn:microsoft.com/office/officeart/2008/layout/NameandTitleOrganizationalChart"/>
    <dgm:cxn modelId="{2FF103D2-ECD5-4EE9-9EDB-ABEBA40ADE0E}" type="presParOf" srcId="{13FA0C21-9910-4BDE-91E1-473AA093F8ED}" destId="{DD3C75C8-CE88-46CD-9543-B4613CA3D588}" srcOrd="0" destOrd="0" presId="urn:microsoft.com/office/officeart/2008/layout/NameandTitleOrganizationalChart"/>
    <dgm:cxn modelId="{0C946BA9-A9BF-4239-B1E7-8DAC979E33C5}" type="presParOf" srcId="{DD3C75C8-CE88-46CD-9543-B4613CA3D588}" destId="{16CF7BE2-FFB2-4EFD-AC8E-E17ACB9E173F}" srcOrd="0" destOrd="0" presId="urn:microsoft.com/office/officeart/2008/layout/NameandTitleOrganizationalChart"/>
    <dgm:cxn modelId="{763403AD-CC46-43C4-85C7-3EE57F1F6E16}" type="presParOf" srcId="{DD3C75C8-CE88-46CD-9543-B4613CA3D588}" destId="{4A964D13-94CF-43C4-B8E6-5BC54AF1B6E7}" srcOrd="1" destOrd="0" presId="urn:microsoft.com/office/officeart/2008/layout/NameandTitleOrganizationalChart"/>
    <dgm:cxn modelId="{8624634F-F709-4EA3-B25A-8EB6FE8D2275}" type="presParOf" srcId="{DD3C75C8-CE88-46CD-9543-B4613CA3D588}" destId="{E46D325E-FFF0-4A8D-8C1F-2587E4143B3C}" srcOrd="2" destOrd="0" presId="urn:microsoft.com/office/officeart/2008/layout/NameandTitleOrganizationalChart"/>
    <dgm:cxn modelId="{1E9D4937-5A52-4306-90BD-57F1DAF7F89A}" type="presParOf" srcId="{13FA0C21-9910-4BDE-91E1-473AA093F8ED}" destId="{D5CBC843-CD8B-436A-B672-4A2B1AB83FC1}" srcOrd="1" destOrd="0" presId="urn:microsoft.com/office/officeart/2008/layout/NameandTitleOrganizationalChart"/>
    <dgm:cxn modelId="{DEB77A5F-4F01-43DE-9353-3AC93DD94FE9}" type="presParOf" srcId="{D5CBC843-CD8B-436A-B672-4A2B1AB83FC1}" destId="{96E06320-E904-48B8-BD28-B3E2F5416223}" srcOrd="0" destOrd="0" presId="urn:microsoft.com/office/officeart/2008/layout/NameandTitleOrganizationalChart"/>
    <dgm:cxn modelId="{5876B85E-B419-42BE-AB2E-A2CFDA7D32A7}" type="presParOf" srcId="{D5CBC843-CD8B-436A-B672-4A2B1AB83FC1}" destId="{D249917E-F0FB-4C35-9592-FD83D50BC5C2}" srcOrd="1" destOrd="0" presId="urn:microsoft.com/office/officeart/2008/layout/NameandTitleOrganizationalChart"/>
    <dgm:cxn modelId="{6B4E8AB8-1D69-43E8-AA77-FD47FC6505D2}" type="presParOf" srcId="{D249917E-F0FB-4C35-9592-FD83D50BC5C2}" destId="{71AE4E53-4E41-4A1B-A4B7-3A45BFE921D7}" srcOrd="0" destOrd="0" presId="urn:microsoft.com/office/officeart/2008/layout/NameandTitleOrganizationalChart"/>
    <dgm:cxn modelId="{0AE357D3-2EAC-4224-8429-5532390F7241}" type="presParOf" srcId="{71AE4E53-4E41-4A1B-A4B7-3A45BFE921D7}" destId="{4E9055DE-7F3B-493F-9F6E-0666857C8B34}" srcOrd="0" destOrd="0" presId="urn:microsoft.com/office/officeart/2008/layout/NameandTitleOrganizationalChart"/>
    <dgm:cxn modelId="{9CD17DCC-0DB2-4B9F-9C9A-D50E6F497BAA}" type="presParOf" srcId="{71AE4E53-4E41-4A1B-A4B7-3A45BFE921D7}" destId="{23674255-3B69-490C-908D-4133217B3EC2}" srcOrd="1" destOrd="0" presId="urn:microsoft.com/office/officeart/2008/layout/NameandTitleOrganizationalChart"/>
    <dgm:cxn modelId="{B9B93CBB-AE71-46FE-92AA-50649124BD31}" type="presParOf" srcId="{71AE4E53-4E41-4A1B-A4B7-3A45BFE921D7}" destId="{0224DCEC-9E17-4C36-A8EA-6ACAFBA539EB}" srcOrd="2" destOrd="0" presId="urn:microsoft.com/office/officeart/2008/layout/NameandTitleOrganizationalChart"/>
    <dgm:cxn modelId="{7254B434-985B-4B7B-978F-D820A18BCCAA}" type="presParOf" srcId="{D249917E-F0FB-4C35-9592-FD83D50BC5C2}" destId="{A0C58116-5029-4BB3-98EC-747D4A301EBD}" srcOrd="1" destOrd="0" presId="urn:microsoft.com/office/officeart/2008/layout/NameandTitleOrganizationalChart"/>
    <dgm:cxn modelId="{25FFE7F4-A136-4BE6-A9FC-54C3C3DCFA74}" type="presParOf" srcId="{D249917E-F0FB-4C35-9592-FD83D50BC5C2}" destId="{79CD3E8E-0435-4CA0-8679-ECA61F0FB175}" srcOrd="2" destOrd="0" presId="urn:microsoft.com/office/officeart/2008/layout/NameandTitleOrganizationalChart"/>
    <dgm:cxn modelId="{C2F322A4-0E18-4AC8-8394-77F24DE3BB95}" type="presParOf" srcId="{D5CBC843-CD8B-436A-B672-4A2B1AB83FC1}" destId="{617F946F-9418-4660-8355-EBA6040AA028}" srcOrd="2" destOrd="0" presId="urn:microsoft.com/office/officeart/2008/layout/NameandTitleOrganizationalChart"/>
    <dgm:cxn modelId="{153A3D7D-871D-4286-A882-8E26E1CF1A66}" type="presParOf" srcId="{D5CBC843-CD8B-436A-B672-4A2B1AB83FC1}" destId="{0688D150-9A39-4BB8-BB91-6493AD59A6B7}" srcOrd="3" destOrd="0" presId="urn:microsoft.com/office/officeart/2008/layout/NameandTitleOrganizationalChart"/>
    <dgm:cxn modelId="{9F2C803B-E205-49B2-90EF-3735267ED674}" type="presParOf" srcId="{0688D150-9A39-4BB8-BB91-6493AD59A6B7}" destId="{12123D12-489D-4E10-A320-AA8F7581F81F}" srcOrd="0" destOrd="0" presId="urn:microsoft.com/office/officeart/2008/layout/NameandTitleOrganizationalChart"/>
    <dgm:cxn modelId="{3E849656-55DC-4C63-AF7A-9B2B37CBBB9B}" type="presParOf" srcId="{12123D12-489D-4E10-A320-AA8F7581F81F}" destId="{6654D0E1-B8D8-4EE2-A9BF-BB6DAE878ABA}" srcOrd="0" destOrd="0" presId="urn:microsoft.com/office/officeart/2008/layout/NameandTitleOrganizationalChart"/>
    <dgm:cxn modelId="{10E3033C-93C9-42AF-BDD7-80970A0F174A}" type="presParOf" srcId="{12123D12-489D-4E10-A320-AA8F7581F81F}" destId="{236438CC-C767-4794-B455-34CB37569284}" srcOrd="1" destOrd="0" presId="urn:microsoft.com/office/officeart/2008/layout/NameandTitleOrganizationalChart"/>
    <dgm:cxn modelId="{B79CFD9C-0110-4709-9EC6-7C3967A98CCB}" type="presParOf" srcId="{12123D12-489D-4E10-A320-AA8F7581F81F}" destId="{F3BF949E-AF32-49F8-A8A9-0146D669B24F}" srcOrd="2" destOrd="0" presId="urn:microsoft.com/office/officeart/2008/layout/NameandTitleOrganizationalChart"/>
    <dgm:cxn modelId="{71825FE0-8D3C-4318-85AA-ADED08BDA878}" type="presParOf" srcId="{0688D150-9A39-4BB8-BB91-6493AD59A6B7}" destId="{DB16F204-D2D0-493C-914E-44EB9EE183BC}" srcOrd="1" destOrd="0" presId="urn:microsoft.com/office/officeart/2008/layout/NameandTitleOrganizationalChart"/>
    <dgm:cxn modelId="{DD9C6F1C-5975-425B-8757-1FD2A09D6D63}" type="presParOf" srcId="{0688D150-9A39-4BB8-BB91-6493AD59A6B7}" destId="{336FEBFD-1153-47EC-82A3-857515743749}" srcOrd="2" destOrd="0" presId="urn:microsoft.com/office/officeart/2008/layout/NameandTitleOrganizationalChart"/>
    <dgm:cxn modelId="{196821E6-A228-4C0A-8883-526068D6B681}" type="presParOf" srcId="{13FA0C21-9910-4BDE-91E1-473AA093F8ED}" destId="{53C0C390-1E8F-4259-BFEB-7C9B4CF243D5}" srcOrd="2" destOrd="0" presId="urn:microsoft.com/office/officeart/2008/layout/NameandTitleOrganizationalChart"/>
    <dgm:cxn modelId="{EFDBE46E-4214-4A7E-92B8-F3552BA0BF9F}" type="presParOf" srcId="{6668FCD3-4BB7-4AD3-9C79-D1B724D38389}" destId="{23B6524F-6453-4844-B19D-294CC2E810B5}" srcOrd="2" destOrd="0" presId="urn:microsoft.com/office/officeart/2008/layout/NameandTitleOrganizationalChart"/>
    <dgm:cxn modelId="{C8E9D681-624E-4C39-A1FD-F74D5FA5C1D2}" type="presParOf" srcId="{F2342329-2E88-46A6-A45D-973EEE458212}" destId="{39E7FF73-8E99-4CA2-AC45-0CC7B07531CE}" srcOrd="2" destOrd="0" presId="urn:microsoft.com/office/officeart/2008/layout/NameandTitleOrganizationalChart"/>
    <dgm:cxn modelId="{BA98093D-5146-4970-9626-3924B1D6D242}" type="presParOf" srcId="{E0CEDE22-58F8-485B-A40E-EECD3B6A7F70}" destId="{A6C39006-0A57-4E5F-9A72-34DE111927C4}" srcOrd="2" destOrd="0" presId="urn:microsoft.com/office/officeart/2008/layout/NameandTitleOrganizationalChart"/>
    <dgm:cxn modelId="{29CA34CC-8E1E-4311-816B-904A8C8DA72A}" type="presParOf" srcId="{1E94085E-34F4-48B7-9D6E-F2009CFFBDAC}" destId="{328AC0A5-DB1B-4E4F-9235-97386780C62B}"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D8B43-363A-432D-9F14-30205A2ADE4E}" type="doc">
      <dgm:prSet loTypeId="urn:microsoft.com/office/officeart/2018/5/layout/CenteredIconLabelDescriptionList" loCatId="icon" qsTypeId="urn:microsoft.com/office/officeart/2005/8/quickstyle/simple2" qsCatId="simple" csTypeId="urn:microsoft.com/office/officeart/2005/8/colors/accent1_2" csCatId="accent1" phldr="1"/>
      <dgm:spPr/>
      <dgm:t>
        <a:bodyPr/>
        <a:lstStyle/>
        <a:p>
          <a:endParaRPr lang="en-US"/>
        </a:p>
      </dgm:t>
    </dgm:pt>
    <dgm:pt modelId="{641D264F-C82C-41F2-B6EB-9BD2F3569333}">
      <dgm:prSet/>
      <dgm:spPr/>
      <dgm:t>
        <a:bodyPr/>
        <a:lstStyle/>
        <a:p>
          <a:pPr>
            <a:lnSpc>
              <a:spcPct val="100000"/>
            </a:lnSpc>
            <a:defRPr b="1"/>
          </a:pPr>
          <a:r>
            <a:rPr lang="en-US"/>
            <a:t>Research</a:t>
          </a:r>
        </a:p>
      </dgm:t>
    </dgm:pt>
    <dgm:pt modelId="{48D566FA-E98D-4A36-A8DC-ED19CEEE71D7}" type="parTrans" cxnId="{B4B21C5D-2818-4F86-9714-BAE5E933F31C}">
      <dgm:prSet/>
      <dgm:spPr/>
      <dgm:t>
        <a:bodyPr/>
        <a:lstStyle/>
        <a:p>
          <a:endParaRPr lang="en-US"/>
        </a:p>
      </dgm:t>
    </dgm:pt>
    <dgm:pt modelId="{B8DA5666-96B1-40CA-9237-9365CE50AC05}" type="sibTrans" cxnId="{B4B21C5D-2818-4F86-9714-BAE5E933F31C}">
      <dgm:prSet/>
      <dgm:spPr/>
      <dgm:t>
        <a:bodyPr/>
        <a:lstStyle/>
        <a:p>
          <a:endParaRPr lang="en-US"/>
        </a:p>
      </dgm:t>
    </dgm:pt>
    <dgm:pt modelId="{14B0105C-4367-469F-9309-10B3337CC78B}">
      <dgm:prSet/>
      <dgm:spPr/>
      <dgm:t>
        <a:bodyPr/>
        <a:lstStyle/>
        <a:p>
          <a:pPr>
            <a:lnSpc>
              <a:spcPct val="100000"/>
            </a:lnSpc>
          </a:pPr>
          <a:r>
            <a:rPr lang="en-US" dirty="0"/>
            <a:t>Research federal grant  opportunities, consider eligible projects, review the Notice of Funding Opportunities, and apply. </a:t>
          </a:r>
        </a:p>
      </dgm:t>
    </dgm:pt>
    <dgm:pt modelId="{D7F2F449-FC95-4EE3-BEC9-6240C48B0478}" type="parTrans" cxnId="{EE2BCDFE-C96A-41C5-B7C7-AA76BDA67B80}">
      <dgm:prSet/>
      <dgm:spPr/>
      <dgm:t>
        <a:bodyPr/>
        <a:lstStyle/>
        <a:p>
          <a:endParaRPr lang="en-US"/>
        </a:p>
      </dgm:t>
    </dgm:pt>
    <dgm:pt modelId="{3A4FF738-9B04-4411-8C3B-EFB360DE5F6E}" type="sibTrans" cxnId="{EE2BCDFE-C96A-41C5-B7C7-AA76BDA67B80}">
      <dgm:prSet/>
      <dgm:spPr/>
      <dgm:t>
        <a:bodyPr/>
        <a:lstStyle/>
        <a:p>
          <a:endParaRPr lang="en-US"/>
        </a:p>
      </dgm:t>
    </dgm:pt>
    <dgm:pt modelId="{C9336782-C6F4-453E-8718-DA5FD55E2386}">
      <dgm:prSet/>
      <dgm:spPr/>
      <dgm:t>
        <a:bodyPr/>
        <a:lstStyle/>
        <a:p>
          <a:pPr>
            <a:lnSpc>
              <a:spcPct val="100000"/>
            </a:lnSpc>
            <a:defRPr b="1"/>
          </a:pPr>
          <a:r>
            <a:rPr lang="en-US"/>
            <a:t>Track</a:t>
          </a:r>
        </a:p>
      </dgm:t>
    </dgm:pt>
    <dgm:pt modelId="{2DA39403-DD06-4F3F-B0FF-38266E108394}" type="parTrans" cxnId="{225A7B85-6AA1-4CCA-9207-6E59C14DC6F2}">
      <dgm:prSet/>
      <dgm:spPr/>
      <dgm:t>
        <a:bodyPr/>
        <a:lstStyle/>
        <a:p>
          <a:endParaRPr lang="en-US"/>
        </a:p>
      </dgm:t>
    </dgm:pt>
    <dgm:pt modelId="{CA23C6C7-77C8-4EFD-ACB7-E6CB27D60166}" type="sibTrans" cxnId="{225A7B85-6AA1-4CCA-9207-6E59C14DC6F2}">
      <dgm:prSet/>
      <dgm:spPr/>
      <dgm:t>
        <a:bodyPr/>
        <a:lstStyle/>
        <a:p>
          <a:endParaRPr lang="en-US"/>
        </a:p>
      </dgm:t>
    </dgm:pt>
    <dgm:pt modelId="{5F6BD243-E6F3-4A7E-A61A-32B31B5ECF1C}">
      <dgm:prSet/>
      <dgm:spPr/>
      <dgm:t>
        <a:bodyPr/>
        <a:lstStyle/>
        <a:p>
          <a:pPr>
            <a:lnSpc>
              <a:spcPct val="100000"/>
            </a:lnSpc>
          </a:pPr>
          <a:r>
            <a:rPr lang="en-US"/>
            <a:t>Track all grant awards and previously not awarded applications to consider for future funding. </a:t>
          </a:r>
        </a:p>
      </dgm:t>
    </dgm:pt>
    <dgm:pt modelId="{DB10D780-8A6F-4A74-9BC4-4700F6A5AD2B}" type="parTrans" cxnId="{328A2A79-5E39-4CD3-BDB4-31FF9DCED444}">
      <dgm:prSet/>
      <dgm:spPr/>
      <dgm:t>
        <a:bodyPr/>
        <a:lstStyle/>
        <a:p>
          <a:endParaRPr lang="en-US"/>
        </a:p>
      </dgm:t>
    </dgm:pt>
    <dgm:pt modelId="{032E7137-0695-43A6-88A7-63C687FFEDFB}" type="sibTrans" cxnId="{328A2A79-5E39-4CD3-BDB4-31FF9DCED444}">
      <dgm:prSet/>
      <dgm:spPr/>
      <dgm:t>
        <a:bodyPr/>
        <a:lstStyle/>
        <a:p>
          <a:endParaRPr lang="en-US"/>
        </a:p>
      </dgm:t>
    </dgm:pt>
    <dgm:pt modelId="{44B76F1E-581A-4058-924A-B6BEF60C4133}">
      <dgm:prSet/>
      <dgm:spPr/>
      <dgm:t>
        <a:bodyPr/>
        <a:lstStyle/>
        <a:p>
          <a:pPr>
            <a:lnSpc>
              <a:spcPct val="100000"/>
            </a:lnSpc>
            <a:defRPr b="1"/>
          </a:pPr>
          <a:r>
            <a:rPr lang="en-US"/>
            <a:t>Collaborate</a:t>
          </a:r>
        </a:p>
      </dgm:t>
    </dgm:pt>
    <dgm:pt modelId="{8BED6955-3B28-452F-8FBD-F0A692EA7117}" type="parTrans" cxnId="{2F895956-09A1-4B37-8D19-123F1F47ED42}">
      <dgm:prSet/>
      <dgm:spPr/>
      <dgm:t>
        <a:bodyPr/>
        <a:lstStyle/>
        <a:p>
          <a:endParaRPr lang="en-US"/>
        </a:p>
      </dgm:t>
    </dgm:pt>
    <dgm:pt modelId="{256BE012-16F6-4EE6-9F68-C99C18B80BB8}" type="sibTrans" cxnId="{2F895956-09A1-4B37-8D19-123F1F47ED42}">
      <dgm:prSet/>
      <dgm:spPr/>
      <dgm:t>
        <a:bodyPr/>
        <a:lstStyle/>
        <a:p>
          <a:endParaRPr lang="en-US"/>
        </a:p>
      </dgm:t>
    </dgm:pt>
    <dgm:pt modelId="{BA65BAFF-F931-4ABA-9620-78C60A2C988A}">
      <dgm:prSet/>
      <dgm:spPr/>
      <dgm:t>
        <a:bodyPr/>
        <a:lstStyle/>
        <a:p>
          <a:pPr>
            <a:lnSpc>
              <a:spcPct val="100000"/>
            </a:lnSpc>
          </a:pPr>
          <a:r>
            <a:rPr lang="en-US"/>
            <a:t>Establish relationships with other state departments, metropolitan planning organizations, as well as universities and other local entities. </a:t>
          </a:r>
        </a:p>
      </dgm:t>
    </dgm:pt>
    <dgm:pt modelId="{E491A751-69D3-45B8-A22E-AADDCD9BAD71}" type="parTrans" cxnId="{71D7E2E3-51A5-4A24-88A7-80AA7E31A97D}">
      <dgm:prSet/>
      <dgm:spPr/>
      <dgm:t>
        <a:bodyPr/>
        <a:lstStyle/>
        <a:p>
          <a:endParaRPr lang="en-US"/>
        </a:p>
      </dgm:t>
    </dgm:pt>
    <dgm:pt modelId="{56135DA9-EBCE-4A38-AB57-F3E07420BDB7}" type="sibTrans" cxnId="{71D7E2E3-51A5-4A24-88A7-80AA7E31A97D}">
      <dgm:prSet/>
      <dgm:spPr/>
      <dgm:t>
        <a:bodyPr/>
        <a:lstStyle/>
        <a:p>
          <a:endParaRPr lang="en-US"/>
        </a:p>
      </dgm:t>
    </dgm:pt>
    <dgm:pt modelId="{B5D9A7C5-253E-4B1F-A8A2-749C36ACCEF7}">
      <dgm:prSet/>
      <dgm:spPr/>
      <dgm:t>
        <a:bodyPr/>
        <a:lstStyle/>
        <a:p>
          <a:pPr>
            <a:lnSpc>
              <a:spcPct val="100000"/>
            </a:lnSpc>
            <a:defRPr b="1"/>
          </a:pPr>
          <a:r>
            <a:rPr lang="en-US"/>
            <a:t>Manage</a:t>
          </a:r>
        </a:p>
      </dgm:t>
    </dgm:pt>
    <dgm:pt modelId="{99A9579E-42E8-4D60-BB7F-18A227022BBF}" type="parTrans" cxnId="{E87F94A9-8E8B-4F05-9D2E-DF434B56F071}">
      <dgm:prSet/>
      <dgm:spPr/>
      <dgm:t>
        <a:bodyPr/>
        <a:lstStyle/>
        <a:p>
          <a:endParaRPr lang="en-US"/>
        </a:p>
      </dgm:t>
    </dgm:pt>
    <dgm:pt modelId="{AAA2A8D1-D012-42AA-9920-39D48A1FD8CC}" type="sibTrans" cxnId="{E87F94A9-8E8B-4F05-9D2E-DF434B56F071}">
      <dgm:prSet/>
      <dgm:spPr/>
      <dgm:t>
        <a:bodyPr/>
        <a:lstStyle/>
        <a:p>
          <a:endParaRPr lang="en-US"/>
        </a:p>
      </dgm:t>
    </dgm:pt>
    <dgm:pt modelId="{4FD9D8A0-1C1D-4202-87C9-F61E9440705C}">
      <dgm:prSet/>
      <dgm:spPr/>
      <dgm:t>
        <a:bodyPr/>
        <a:lstStyle/>
        <a:p>
          <a:pPr>
            <a:lnSpc>
              <a:spcPct val="100000"/>
            </a:lnSpc>
          </a:pPr>
          <a:r>
            <a:rPr lang="en-US"/>
            <a:t>Submit federal quarterly reports as well as financial reports to the grant program manager. </a:t>
          </a:r>
        </a:p>
      </dgm:t>
    </dgm:pt>
    <dgm:pt modelId="{496D18E1-D855-4612-8F4C-58E767956995}" type="parTrans" cxnId="{904C6911-58C4-4B81-9255-C12C044FDEA2}">
      <dgm:prSet/>
      <dgm:spPr/>
      <dgm:t>
        <a:bodyPr/>
        <a:lstStyle/>
        <a:p>
          <a:endParaRPr lang="en-US"/>
        </a:p>
      </dgm:t>
    </dgm:pt>
    <dgm:pt modelId="{DA873DFF-FF8F-44F4-8FD9-A9180D492E87}" type="sibTrans" cxnId="{904C6911-58C4-4B81-9255-C12C044FDEA2}">
      <dgm:prSet/>
      <dgm:spPr/>
      <dgm:t>
        <a:bodyPr/>
        <a:lstStyle/>
        <a:p>
          <a:endParaRPr lang="en-US"/>
        </a:p>
      </dgm:t>
    </dgm:pt>
    <dgm:pt modelId="{8D718482-CB7E-4874-A8FC-79BB06B19135}">
      <dgm:prSet/>
      <dgm:spPr/>
      <dgm:t>
        <a:bodyPr/>
        <a:lstStyle/>
        <a:p>
          <a:pPr>
            <a:lnSpc>
              <a:spcPct val="100000"/>
            </a:lnSpc>
            <a:defRPr b="1"/>
          </a:pPr>
          <a:r>
            <a:rPr lang="en-US"/>
            <a:t>Execute</a:t>
          </a:r>
        </a:p>
      </dgm:t>
    </dgm:pt>
    <dgm:pt modelId="{4D9E4F6E-9E9B-4699-A8D8-BE5AC8720D20}" type="parTrans" cxnId="{993C2067-A19C-48CD-9643-6B96D9DF52C3}">
      <dgm:prSet/>
      <dgm:spPr/>
      <dgm:t>
        <a:bodyPr/>
        <a:lstStyle/>
        <a:p>
          <a:endParaRPr lang="en-US"/>
        </a:p>
      </dgm:t>
    </dgm:pt>
    <dgm:pt modelId="{131583DC-E4E9-402F-8669-E9A353947B44}" type="sibTrans" cxnId="{993C2067-A19C-48CD-9643-6B96D9DF52C3}">
      <dgm:prSet/>
      <dgm:spPr/>
      <dgm:t>
        <a:bodyPr/>
        <a:lstStyle/>
        <a:p>
          <a:endParaRPr lang="en-US"/>
        </a:p>
      </dgm:t>
    </dgm:pt>
    <dgm:pt modelId="{2AD8F361-D824-421B-BFB3-51E2C0888A01}">
      <dgm:prSet/>
      <dgm:spPr/>
      <dgm:t>
        <a:bodyPr/>
        <a:lstStyle/>
        <a:p>
          <a:pPr>
            <a:lnSpc>
              <a:spcPct val="100000"/>
            </a:lnSpc>
          </a:pPr>
          <a:r>
            <a:rPr lang="en-US"/>
            <a:t>Work with the federal grants management and program officers to complete grant agreements and amendments. </a:t>
          </a:r>
        </a:p>
      </dgm:t>
    </dgm:pt>
    <dgm:pt modelId="{69F3F0C5-1ECB-4ECF-960C-702AF1397B3A}" type="parTrans" cxnId="{39BDE37D-AEF8-44FC-828D-AB8646906F46}">
      <dgm:prSet/>
      <dgm:spPr/>
      <dgm:t>
        <a:bodyPr/>
        <a:lstStyle/>
        <a:p>
          <a:endParaRPr lang="en-US"/>
        </a:p>
      </dgm:t>
    </dgm:pt>
    <dgm:pt modelId="{F8624488-B9D3-4686-9136-18F028D84049}" type="sibTrans" cxnId="{39BDE37D-AEF8-44FC-828D-AB8646906F46}">
      <dgm:prSet/>
      <dgm:spPr/>
      <dgm:t>
        <a:bodyPr/>
        <a:lstStyle/>
        <a:p>
          <a:endParaRPr lang="en-US"/>
        </a:p>
      </dgm:t>
    </dgm:pt>
    <dgm:pt modelId="{F9CFF434-F09D-47E5-A568-54B8477B2B14}" type="pres">
      <dgm:prSet presAssocID="{268D8B43-363A-432D-9F14-30205A2ADE4E}" presName="root" presStyleCnt="0">
        <dgm:presLayoutVars>
          <dgm:dir/>
          <dgm:resizeHandles val="exact"/>
        </dgm:presLayoutVars>
      </dgm:prSet>
      <dgm:spPr/>
    </dgm:pt>
    <dgm:pt modelId="{31E05AFB-9EB5-4BB4-A37A-25947165B512}" type="pres">
      <dgm:prSet presAssocID="{641D264F-C82C-41F2-B6EB-9BD2F3569333}" presName="compNode" presStyleCnt="0"/>
      <dgm:spPr/>
    </dgm:pt>
    <dgm:pt modelId="{244F9F64-8F37-4D2B-A590-0515E1BC8784}" type="pres">
      <dgm:prSet presAssocID="{641D264F-C82C-41F2-B6EB-9BD2F3569333}" presName="iconRect" presStyleLbl="node1" presStyleIdx="0" presStyleCnt="5"/>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Magnifying glass with solid fill"/>
        </a:ext>
      </dgm:extLst>
    </dgm:pt>
    <dgm:pt modelId="{A23A1F51-8573-479F-A4B2-C774C44C382D}" type="pres">
      <dgm:prSet presAssocID="{641D264F-C82C-41F2-B6EB-9BD2F3569333}" presName="iconSpace" presStyleCnt="0"/>
      <dgm:spPr/>
    </dgm:pt>
    <dgm:pt modelId="{0FA547C4-A4CD-480D-B03C-F98C438B9A5A}" type="pres">
      <dgm:prSet presAssocID="{641D264F-C82C-41F2-B6EB-9BD2F3569333}" presName="parTx" presStyleLbl="revTx" presStyleIdx="0" presStyleCnt="10">
        <dgm:presLayoutVars>
          <dgm:chMax val="0"/>
          <dgm:chPref val="0"/>
        </dgm:presLayoutVars>
      </dgm:prSet>
      <dgm:spPr/>
    </dgm:pt>
    <dgm:pt modelId="{45F75A73-7208-4533-8D29-6F8EC25DE5E0}" type="pres">
      <dgm:prSet presAssocID="{641D264F-C82C-41F2-B6EB-9BD2F3569333}" presName="txSpace" presStyleCnt="0"/>
      <dgm:spPr/>
    </dgm:pt>
    <dgm:pt modelId="{D50E034A-AFA3-4B2C-8B98-C6E0E0F89239}" type="pres">
      <dgm:prSet presAssocID="{641D264F-C82C-41F2-B6EB-9BD2F3569333}" presName="desTx" presStyleLbl="revTx" presStyleIdx="1" presStyleCnt="10">
        <dgm:presLayoutVars/>
      </dgm:prSet>
      <dgm:spPr/>
    </dgm:pt>
    <dgm:pt modelId="{00C9569F-9F56-4FCD-AB5D-ACECFE17D583}" type="pres">
      <dgm:prSet presAssocID="{B8DA5666-96B1-40CA-9237-9365CE50AC05}" presName="sibTrans" presStyleCnt="0"/>
      <dgm:spPr/>
    </dgm:pt>
    <dgm:pt modelId="{96894BB9-3F5C-473B-A3F7-5956C4A6BA53}" type="pres">
      <dgm:prSet presAssocID="{C9336782-C6F4-453E-8718-DA5FD55E2386}" presName="compNode" presStyleCnt="0"/>
      <dgm:spPr/>
    </dgm:pt>
    <dgm:pt modelId="{A7A08834-1A1A-4800-ACEF-CC8BC6CBAB93}" type="pres">
      <dgm:prSet presAssocID="{C9336782-C6F4-453E-8718-DA5FD55E2386}" presName="iconRect" presStyleLbl="node1" presStyleIdx="1" presStyleCnt="5"/>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with solid fill"/>
        </a:ext>
      </dgm:extLst>
    </dgm:pt>
    <dgm:pt modelId="{12EB0EE8-CADC-4A91-A671-21C45B35D636}" type="pres">
      <dgm:prSet presAssocID="{C9336782-C6F4-453E-8718-DA5FD55E2386}" presName="iconSpace" presStyleCnt="0"/>
      <dgm:spPr/>
    </dgm:pt>
    <dgm:pt modelId="{A17F7A0B-1110-42C1-94EF-DF745A195312}" type="pres">
      <dgm:prSet presAssocID="{C9336782-C6F4-453E-8718-DA5FD55E2386}" presName="parTx" presStyleLbl="revTx" presStyleIdx="2" presStyleCnt="10">
        <dgm:presLayoutVars>
          <dgm:chMax val="0"/>
          <dgm:chPref val="0"/>
        </dgm:presLayoutVars>
      </dgm:prSet>
      <dgm:spPr/>
    </dgm:pt>
    <dgm:pt modelId="{AC85EAD8-0BEF-4EB4-BBC9-0B150E32E7EB}" type="pres">
      <dgm:prSet presAssocID="{C9336782-C6F4-453E-8718-DA5FD55E2386}" presName="txSpace" presStyleCnt="0"/>
      <dgm:spPr/>
    </dgm:pt>
    <dgm:pt modelId="{C8B892DE-A9C8-4BA1-859A-4B8F8E065414}" type="pres">
      <dgm:prSet presAssocID="{C9336782-C6F4-453E-8718-DA5FD55E2386}" presName="desTx" presStyleLbl="revTx" presStyleIdx="3" presStyleCnt="10">
        <dgm:presLayoutVars/>
      </dgm:prSet>
      <dgm:spPr/>
    </dgm:pt>
    <dgm:pt modelId="{D5A9A8B8-3FDE-4050-A94F-89926E900216}" type="pres">
      <dgm:prSet presAssocID="{CA23C6C7-77C8-4EFD-ACB7-E6CB27D60166}" presName="sibTrans" presStyleCnt="0"/>
      <dgm:spPr/>
    </dgm:pt>
    <dgm:pt modelId="{C841E8B6-10D0-4EC4-9711-F5BBA2104B70}" type="pres">
      <dgm:prSet presAssocID="{44B76F1E-581A-4058-924A-B6BEF60C4133}" presName="compNode" presStyleCnt="0"/>
      <dgm:spPr/>
    </dgm:pt>
    <dgm:pt modelId="{1A658A29-4239-428F-A8EC-289D0F23A91A}" type="pres">
      <dgm:prSet presAssocID="{44B76F1E-581A-4058-924A-B6BEF60C4133}"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onnections"/>
        </a:ext>
      </dgm:extLst>
    </dgm:pt>
    <dgm:pt modelId="{6FF87077-732B-4C51-B174-DBD2C64D79F4}" type="pres">
      <dgm:prSet presAssocID="{44B76F1E-581A-4058-924A-B6BEF60C4133}" presName="iconSpace" presStyleCnt="0"/>
      <dgm:spPr/>
    </dgm:pt>
    <dgm:pt modelId="{EEBEB1AA-0D3E-467C-BE46-794FD6A9258B}" type="pres">
      <dgm:prSet presAssocID="{44B76F1E-581A-4058-924A-B6BEF60C4133}" presName="parTx" presStyleLbl="revTx" presStyleIdx="4" presStyleCnt="10">
        <dgm:presLayoutVars>
          <dgm:chMax val="0"/>
          <dgm:chPref val="0"/>
        </dgm:presLayoutVars>
      </dgm:prSet>
      <dgm:spPr/>
    </dgm:pt>
    <dgm:pt modelId="{9F892D0C-469D-405E-ADB0-D772F6EA0203}" type="pres">
      <dgm:prSet presAssocID="{44B76F1E-581A-4058-924A-B6BEF60C4133}" presName="txSpace" presStyleCnt="0"/>
      <dgm:spPr/>
    </dgm:pt>
    <dgm:pt modelId="{AEAB0E8B-99BA-4803-9AC1-9C24964BD23C}" type="pres">
      <dgm:prSet presAssocID="{44B76F1E-581A-4058-924A-B6BEF60C4133}" presName="desTx" presStyleLbl="revTx" presStyleIdx="5" presStyleCnt="10">
        <dgm:presLayoutVars/>
      </dgm:prSet>
      <dgm:spPr/>
    </dgm:pt>
    <dgm:pt modelId="{90C624B0-6D01-419A-9449-ACBD3ED4A4C8}" type="pres">
      <dgm:prSet presAssocID="{256BE012-16F6-4EE6-9F68-C99C18B80BB8}" presName="sibTrans" presStyleCnt="0"/>
      <dgm:spPr/>
    </dgm:pt>
    <dgm:pt modelId="{4C736B5B-FDEA-414A-AEA0-5AD82010EE71}" type="pres">
      <dgm:prSet presAssocID="{B5D9A7C5-253E-4B1F-A8A2-749C36ACCEF7}" presName="compNode" presStyleCnt="0"/>
      <dgm:spPr/>
    </dgm:pt>
    <dgm:pt modelId="{915BFD7F-01A0-4803-9DDD-EA85C5C77237}" type="pres">
      <dgm:prSet presAssocID="{B5D9A7C5-253E-4B1F-A8A2-749C36ACCEF7}"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FFD2CCC1-47B2-4D40-9408-4307AD12C9BA}" type="pres">
      <dgm:prSet presAssocID="{B5D9A7C5-253E-4B1F-A8A2-749C36ACCEF7}" presName="iconSpace" presStyleCnt="0"/>
      <dgm:spPr/>
    </dgm:pt>
    <dgm:pt modelId="{B338297C-06C2-4696-946B-BFA2069D1F57}" type="pres">
      <dgm:prSet presAssocID="{B5D9A7C5-253E-4B1F-A8A2-749C36ACCEF7}" presName="parTx" presStyleLbl="revTx" presStyleIdx="6" presStyleCnt="10">
        <dgm:presLayoutVars>
          <dgm:chMax val="0"/>
          <dgm:chPref val="0"/>
        </dgm:presLayoutVars>
      </dgm:prSet>
      <dgm:spPr/>
    </dgm:pt>
    <dgm:pt modelId="{51F64BF1-2472-461B-BCEC-E6AE14AD658A}" type="pres">
      <dgm:prSet presAssocID="{B5D9A7C5-253E-4B1F-A8A2-749C36ACCEF7}" presName="txSpace" presStyleCnt="0"/>
      <dgm:spPr/>
    </dgm:pt>
    <dgm:pt modelId="{874D2BC0-7DE5-42D1-976D-A9ED7C81580A}" type="pres">
      <dgm:prSet presAssocID="{B5D9A7C5-253E-4B1F-A8A2-749C36ACCEF7}" presName="desTx" presStyleLbl="revTx" presStyleIdx="7" presStyleCnt="10">
        <dgm:presLayoutVars/>
      </dgm:prSet>
      <dgm:spPr/>
    </dgm:pt>
    <dgm:pt modelId="{83F86E0B-541A-4651-BB59-69A17C9A802A}" type="pres">
      <dgm:prSet presAssocID="{AAA2A8D1-D012-42AA-9920-39D48A1FD8CC}" presName="sibTrans" presStyleCnt="0"/>
      <dgm:spPr/>
    </dgm:pt>
    <dgm:pt modelId="{FF5C4331-A1ED-4AFF-A742-F0BA89F189DC}" type="pres">
      <dgm:prSet presAssocID="{8D718482-CB7E-4874-A8FC-79BB06B19135}" presName="compNode" presStyleCnt="0"/>
      <dgm:spPr/>
    </dgm:pt>
    <dgm:pt modelId="{95A7D404-1122-490F-8C87-A54C3D6C579A}" type="pres">
      <dgm:prSet presAssocID="{8D718482-CB7E-4874-A8FC-79BB06B19135}"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Handshake"/>
        </a:ext>
      </dgm:extLst>
    </dgm:pt>
    <dgm:pt modelId="{AA5E7E72-F77A-461B-8664-B480F81A04E2}" type="pres">
      <dgm:prSet presAssocID="{8D718482-CB7E-4874-A8FC-79BB06B19135}" presName="iconSpace" presStyleCnt="0"/>
      <dgm:spPr/>
    </dgm:pt>
    <dgm:pt modelId="{8ED47066-899A-4B77-8A30-C2E3ABE97F19}" type="pres">
      <dgm:prSet presAssocID="{8D718482-CB7E-4874-A8FC-79BB06B19135}" presName="parTx" presStyleLbl="revTx" presStyleIdx="8" presStyleCnt="10">
        <dgm:presLayoutVars>
          <dgm:chMax val="0"/>
          <dgm:chPref val="0"/>
        </dgm:presLayoutVars>
      </dgm:prSet>
      <dgm:spPr/>
    </dgm:pt>
    <dgm:pt modelId="{4A076C13-50F5-4A70-86B1-5B67C68BECAB}" type="pres">
      <dgm:prSet presAssocID="{8D718482-CB7E-4874-A8FC-79BB06B19135}" presName="txSpace" presStyleCnt="0"/>
      <dgm:spPr/>
    </dgm:pt>
    <dgm:pt modelId="{CDB3953B-9671-4DB0-94D0-D7A46696CF0C}" type="pres">
      <dgm:prSet presAssocID="{8D718482-CB7E-4874-A8FC-79BB06B19135}" presName="desTx" presStyleLbl="revTx" presStyleIdx="9" presStyleCnt="10">
        <dgm:presLayoutVars/>
      </dgm:prSet>
      <dgm:spPr/>
    </dgm:pt>
  </dgm:ptLst>
  <dgm:cxnLst>
    <dgm:cxn modelId="{904C6911-58C4-4B81-9255-C12C044FDEA2}" srcId="{B5D9A7C5-253E-4B1F-A8A2-749C36ACCEF7}" destId="{4FD9D8A0-1C1D-4202-87C9-F61E9440705C}" srcOrd="0" destOrd="0" parTransId="{496D18E1-D855-4612-8F4C-58E767956995}" sibTransId="{DA873DFF-FF8F-44F4-8FD9-A9180D492E87}"/>
    <dgm:cxn modelId="{92920613-127F-4486-9F55-855612DB2159}" type="presOf" srcId="{8D718482-CB7E-4874-A8FC-79BB06B19135}" destId="{8ED47066-899A-4B77-8A30-C2E3ABE97F19}" srcOrd="0" destOrd="0" presId="urn:microsoft.com/office/officeart/2018/5/layout/CenteredIconLabelDescriptionList"/>
    <dgm:cxn modelId="{93B7D51E-4771-4029-8D51-8529052D6348}" type="presOf" srcId="{C9336782-C6F4-453E-8718-DA5FD55E2386}" destId="{A17F7A0B-1110-42C1-94EF-DF745A195312}" srcOrd="0" destOrd="0" presId="urn:microsoft.com/office/officeart/2018/5/layout/CenteredIconLabelDescriptionList"/>
    <dgm:cxn modelId="{68A7EC24-995E-4696-AE76-A7690CA9C154}" type="presOf" srcId="{641D264F-C82C-41F2-B6EB-9BD2F3569333}" destId="{0FA547C4-A4CD-480D-B03C-F98C438B9A5A}" srcOrd="0" destOrd="0" presId="urn:microsoft.com/office/officeart/2018/5/layout/CenteredIconLabelDescriptionList"/>
    <dgm:cxn modelId="{F7A99234-7C76-4B82-A036-0DF027F84548}" type="presOf" srcId="{B5D9A7C5-253E-4B1F-A8A2-749C36ACCEF7}" destId="{B338297C-06C2-4696-946B-BFA2069D1F57}" srcOrd="0" destOrd="0" presId="urn:microsoft.com/office/officeart/2018/5/layout/CenteredIconLabelDescriptionList"/>
    <dgm:cxn modelId="{93384B3F-DDAE-49D5-BE6E-5C1F1FBEF4D6}" type="presOf" srcId="{2AD8F361-D824-421B-BFB3-51E2C0888A01}" destId="{CDB3953B-9671-4DB0-94D0-D7A46696CF0C}" srcOrd="0" destOrd="0" presId="urn:microsoft.com/office/officeart/2018/5/layout/CenteredIconLabelDescriptionList"/>
    <dgm:cxn modelId="{B4B21C5D-2818-4F86-9714-BAE5E933F31C}" srcId="{268D8B43-363A-432D-9F14-30205A2ADE4E}" destId="{641D264F-C82C-41F2-B6EB-9BD2F3569333}" srcOrd="0" destOrd="0" parTransId="{48D566FA-E98D-4A36-A8DC-ED19CEEE71D7}" sibTransId="{B8DA5666-96B1-40CA-9237-9365CE50AC05}"/>
    <dgm:cxn modelId="{993C2067-A19C-48CD-9643-6B96D9DF52C3}" srcId="{268D8B43-363A-432D-9F14-30205A2ADE4E}" destId="{8D718482-CB7E-4874-A8FC-79BB06B19135}" srcOrd="4" destOrd="0" parTransId="{4D9E4F6E-9E9B-4699-A8D8-BE5AC8720D20}" sibTransId="{131583DC-E4E9-402F-8669-E9A353947B44}"/>
    <dgm:cxn modelId="{9CBDEF53-5A98-4AAD-9A2D-FDF369A15B1E}" type="presOf" srcId="{44B76F1E-581A-4058-924A-B6BEF60C4133}" destId="{EEBEB1AA-0D3E-467C-BE46-794FD6A9258B}" srcOrd="0" destOrd="0" presId="urn:microsoft.com/office/officeart/2018/5/layout/CenteredIconLabelDescriptionList"/>
    <dgm:cxn modelId="{2F895956-09A1-4B37-8D19-123F1F47ED42}" srcId="{268D8B43-363A-432D-9F14-30205A2ADE4E}" destId="{44B76F1E-581A-4058-924A-B6BEF60C4133}" srcOrd="2" destOrd="0" parTransId="{8BED6955-3B28-452F-8FBD-F0A692EA7117}" sibTransId="{256BE012-16F6-4EE6-9F68-C99C18B80BB8}"/>
    <dgm:cxn modelId="{328A2A79-5E39-4CD3-BDB4-31FF9DCED444}" srcId="{C9336782-C6F4-453E-8718-DA5FD55E2386}" destId="{5F6BD243-E6F3-4A7E-A61A-32B31B5ECF1C}" srcOrd="0" destOrd="0" parTransId="{DB10D780-8A6F-4A74-9BC4-4700F6A5AD2B}" sibTransId="{032E7137-0695-43A6-88A7-63C687FFEDFB}"/>
    <dgm:cxn modelId="{39BDE37D-AEF8-44FC-828D-AB8646906F46}" srcId="{8D718482-CB7E-4874-A8FC-79BB06B19135}" destId="{2AD8F361-D824-421B-BFB3-51E2C0888A01}" srcOrd="0" destOrd="0" parTransId="{69F3F0C5-1ECB-4ECF-960C-702AF1397B3A}" sibTransId="{F8624488-B9D3-4686-9136-18F028D84049}"/>
    <dgm:cxn modelId="{225A7B85-6AA1-4CCA-9207-6E59C14DC6F2}" srcId="{268D8B43-363A-432D-9F14-30205A2ADE4E}" destId="{C9336782-C6F4-453E-8718-DA5FD55E2386}" srcOrd="1" destOrd="0" parTransId="{2DA39403-DD06-4F3F-B0FF-38266E108394}" sibTransId="{CA23C6C7-77C8-4EFD-ACB7-E6CB27D60166}"/>
    <dgm:cxn modelId="{B28C4C93-FF2F-4555-B858-3774DC915349}" type="presOf" srcId="{4FD9D8A0-1C1D-4202-87C9-F61E9440705C}" destId="{874D2BC0-7DE5-42D1-976D-A9ED7C81580A}" srcOrd="0" destOrd="0" presId="urn:microsoft.com/office/officeart/2018/5/layout/CenteredIconLabelDescriptionList"/>
    <dgm:cxn modelId="{900CCFA4-EBE4-4DCE-98C4-1001D9170156}" type="presOf" srcId="{14B0105C-4367-469F-9309-10B3337CC78B}" destId="{D50E034A-AFA3-4B2C-8B98-C6E0E0F89239}" srcOrd="0" destOrd="0" presId="urn:microsoft.com/office/officeart/2018/5/layout/CenteredIconLabelDescriptionList"/>
    <dgm:cxn modelId="{E87F94A9-8E8B-4F05-9D2E-DF434B56F071}" srcId="{268D8B43-363A-432D-9F14-30205A2ADE4E}" destId="{B5D9A7C5-253E-4B1F-A8A2-749C36ACCEF7}" srcOrd="3" destOrd="0" parTransId="{99A9579E-42E8-4D60-BB7F-18A227022BBF}" sibTransId="{AAA2A8D1-D012-42AA-9920-39D48A1FD8CC}"/>
    <dgm:cxn modelId="{197C0EC2-CEA8-4C2A-8A86-3FD2F8855121}" type="presOf" srcId="{5F6BD243-E6F3-4A7E-A61A-32B31B5ECF1C}" destId="{C8B892DE-A9C8-4BA1-859A-4B8F8E065414}" srcOrd="0" destOrd="0" presId="urn:microsoft.com/office/officeart/2018/5/layout/CenteredIconLabelDescriptionList"/>
    <dgm:cxn modelId="{71D7E2E3-51A5-4A24-88A7-80AA7E31A97D}" srcId="{44B76F1E-581A-4058-924A-B6BEF60C4133}" destId="{BA65BAFF-F931-4ABA-9620-78C60A2C988A}" srcOrd="0" destOrd="0" parTransId="{E491A751-69D3-45B8-A22E-AADDCD9BAD71}" sibTransId="{56135DA9-EBCE-4A38-AB57-F3E07420BDB7}"/>
    <dgm:cxn modelId="{0A0409E7-8433-4E17-BF4A-B583C785CD2A}" type="presOf" srcId="{268D8B43-363A-432D-9F14-30205A2ADE4E}" destId="{F9CFF434-F09D-47E5-A568-54B8477B2B14}" srcOrd="0" destOrd="0" presId="urn:microsoft.com/office/officeart/2018/5/layout/CenteredIconLabelDescriptionList"/>
    <dgm:cxn modelId="{A818F4EC-2BF1-47F9-8298-FFD7291B713E}" type="presOf" srcId="{BA65BAFF-F931-4ABA-9620-78C60A2C988A}" destId="{AEAB0E8B-99BA-4803-9AC1-9C24964BD23C}" srcOrd="0" destOrd="0" presId="urn:microsoft.com/office/officeart/2018/5/layout/CenteredIconLabelDescriptionList"/>
    <dgm:cxn modelId="{EE2BCDFE-C96A-41C5-B7C7-AA76BDA67B80}" srcId="{641D264F-C82C-41F2-B6EB-9BD2F3569333}" destId="{14B0105C-4367-469F-9309-10B3337CC78B}" srcOrd="0" destOrd="0" parTransId="{D7F2F449-FC95-4EE3-BEC9-6240C48B0478}" sibTransId="{3A4FF738-9B04-4411-8C3B-EFB360DE5F6E}"/>
    <dgm:cxn modelId="{B5E521B8-6C5B-41E8-88AF-65A4374D4453}" type="presParOf" srcId="{F9CFF434-F09D-47E5-A568-54B8477B2B14}" destId="{31E05AFB-9EB5-4BB4-A37A-25947165B512}" srcOrd="0" destOrd="0" presId="urn:microsoft.com/office/officeart/2018/5/layout/CenteredIconLabelDescriptionList"/>
    <dgm:cxn modelId="{C8691496-9897-49EE-B6E3-05FE4E9646D6}" type="presParOf" srcId="{31E05AFB-9EB5-4BB4-A37A-25947165B512}" destId="{244F9F64-8F37-4D2B-A590-0515E1BC8784}" srcOrd="0" destOrd="0" presId="urn:microsoft.com/office/officeart/2018/5/layout/CenteredIconLabelDescriptionList"/>
    <dgm:cxn modelId="{313C94AD-ED07-4336-9FE9-468EDFC7950D}" type="presParOf" srcId="{31E05AFB-9EB5-4BB4-A37A-25947165B512}" destId="{A23A1F51-8573-479F-A4B2-C774C44C382D}" srcOrd="1" destOrd="0" presId="urn:microsoft.com/office/officeart/2018/5/layout/CenteredIconLabelDescriptionList"/>
    <dgm:cxn modelId="{D1EE2B1C-F951-46A6-B2CB-C4DB579A7BA6}" type="presParOf" srcId="{31E05AFB-9EB5-4BB4-A37A-25947165B512}" destId="{0FA547C4-A4CD-480D-B03C-F98C438B9A5A}" srcOrd="2" destOrd="0" presId="urn:microsoft.com/office/officeart/2018/5/layout/CenteredIconLabelDescriptionList"/>
    <dgm:cxn modelId="{19842815-EBA3-4077-B67C-1B8D36649911}" type="presParOf" srcId="{31E05AFB-9EB5-4BB4-A37A-25947165B512}" destId="{45F75A73-7208-4533-8D29-6F8EC25DE5E0}" srcOrd="3" destOrd="0" presId="urn:microsoft.com/office/officeart/2018/5/layout/CenteredIconLabelDescriptionList"/>
    <dgm:cxn modelId="{B35CA821-F86C-4392-8124-382D478AE546}" type="presParOf" srcId="{31E05AFB-9EB5-4BB4-A37A-25947165B512}" destId="{D50E034A-AFA3-4B2C-8B98-C6E0E0F89239}" srcOrd="4" destOrd="0" presId="urn:microsoft.com/office/officeart/2018/5/layout/CenteredIconLabelDescriptionList"/>
    <dgm:cxn modelId="{8903DD40-7114-458C-BFEE-78601EDA2B62}" type="presParOf" srcId="{F9CFF434-F09D-47E5-A568-54B8477B2B14}" destId="{00C9569F-9F56-4FCD-AB5D-ACECFE17D583}" srcOrd="1" destOrd="0" presId="urn:microsoft.com/office/officeart/2018/5/layout/CenteredIconLabelDescriptionList"/>
    <dgm:cxn modelId="{D5061374-2684-49D8-9646-7AE73EE5DBAC}" type="presParOf" srcId="{F9CFF434-F09D-47E5-A568-54B8477B2B14}" destId="{96894BB9-3F5C-473B-A3F7-5956C4A6BA53}" srcOrd="2" destOrd="0" presId="urn:microsoft.com/office/officeart/2018/5/layout/CenteredIconLabelDescriptionList"/>
    <dgm:cxn modelId="{1EED7262-4C95-4DAE-AD16-D761A528D5FF}" type="presParOf" srcId="{96894BB9-3F5C-473B-A3F7-5956C4A6BA53}" destId="{A7A08834-1A1A-4800-ACEF-CC8BC6CBAB93}" srcOrd="0" destOrd="0" presId="urn:microsoft.com/office/officeart/2018/5/layout/CenteredIconLabelDescriptionList"/>
    <dgm:cxn modelId="{91C4CDA1-87C3-49B7-9FF2-181C9369A301}" type="presParOf" srcId="{96894BB9-3F5C-473B-A3F7-5956C4A6BA53}" destId="{12EB0EE8-CADC-4A91-A671-21C45B35D636}" srcOrd="1" destOrd="0" presId="urn:microsoft.com/office/officeart/2018/5/layout/CenteredIconLabelDescriptionList"/>
    <dgm:cxn modelId="{DFBF1799-E8C4-4AA7-84DB-0ACD4A28BC28}" type="presParOf" srcId="{96894BB9-3F5C-473B-A3F7-5956C4A6BA53}" destId="{A17F7A0B-1110-42C1-94EF-DF745A195312}" srcOrd="2" destOrd="0" presId="urn:microsoft.com/office/officeart/2018/5/layout/CenteredIconLabelDescriptionList"/>
    <dgm:cxn modelId="{D4FCAAEA-2B80-4ECD-A8C2-9B093B9117DE}" type="presParOf" srcId="{96894BB9-3F5C-473B-A3F7-5956C4A6BA53}" destId="{AC85EAD8-0BEF-4EB4-BBC9-0B150E32E7EB}" srcOrd="3" destOrd="0" presId="urn:microsoft.com/office/officeart/2018/5/layout/CenteredIconLabelDescriptionList"/>
    <dgm:cxn modelId="{61B1334A-CE64-4153-AE15-758127197F81}" type="presParOf" srcId="{96894BB9-3F5C-473B-A3F7-5956C4A6BA53}" destId="{C8B892DE-A9C8-4BA1-859A-4B8F8E065414}" srcOrd="4" destOrd="0" presId="urn:microsoft.com/office/officeart/2018/5/layout/CenteredIconLabelDescriptionList"/>
    <dgm:cxn modelId="{6C9FE7FA-1C12-4F87-950C-2387E0E1FF5D}" type="presParOf" srcId="{F9CFF434-F09D-47E5-A568-54B8477B2B14}" destId="{D5A9A8B8-3FDE-4050-A94F-89926E900216}" srcOrd="3" destOrd="0" presId="urn:microsoft.com/office/officeart/2018/5/layout/CenteredIconLabelDescriptionList"/>
    <dgm:cxn modelId="{7EED45F4-78D0-4F93-9D69-2982A4A1577E}" type="presParOf" srcId="{F9CFF434-F09D-47E5-A568-54B8477B2B14}" destId="{C841E8B6-10D0-4EC4-9711-F5BBA2104B70}" srcOrd="4" destOrd="0" presId="urn:microsoft.com/office/officeart/2018/5/layout/CenteredIconLabelDescriptionList"/>
    <dgm:cxn modelId="{2CB0FAA3-7BC6-4331-A3F4-3B458C0D1C3F}" type="presParOf" srcId="{C841E8B6-10D0-4EC4-9711-F5BBA2104B70}" destId="{1A658A29-4239-428F-A8EC-289D0F23A91A}" srcOrd="0" destOrd="0" presId="urn:microsoft.com/office/officeart/2018/5/layout/CenteredIconLabelDescriptionList"/>
    <dgm:cxn modelId="{FBE80E8A-8A79-4F35-8ED2-BCF1487F23B2}" type="presParOf" srcId="{C841E8B6-10D0-4EC4-9711-F5BBA2104B70}" destId="{6FF87077-732B-4C51-B174-DBD2C64D79F4}" srcOrd="1" destOrd="0" presId="urn:microsoft.com/office/officeart/2018/5/layout/CenteredIconLabelDescriptionList"/>
    <dgm:cxn modelId="{F956473C-21B5-45A1-9FA5-A1B1FA02920C}" type="presParOf" srcId="{C841E8B6-10D0-4EC4-9711-F5BBA2104B70}" destId="{EEBEB1AA-0D3E-467C-BE46-794FD6A9258B}" srcOrd="2" destOrd="0" presId="urn:microsoft.com/office/officeart/2018/5/layout/CenteredIconLabelDescriptionList"/>
    <dgm:cxn modelId="{89C89987-2EE9-4CB5-A98E-E66B0C3BAFAE}" type="presParOf" srcId="{C841E8B6-10D0-4EC4-9711-F5BBA2104B70}" destId="{9F892D0C-469D-405E-ADB0-D772F6EA0203}" srcOrd="3" destOrd="0" presId="urn:microsoft.com/office/officeart/2018/5/layout/CenteredIconLabelDescriptionList"/>
    <dgm:cxn modelId="{B9D35BBE-ECC1-4436-9DFA-1EFABED221C5}" type="presParOf" srcId="{C841E8B6-10D0-4EC4-9711-F5BBA2104B70}" destId="{AEAB0E8B-99BA-4803-9AC1-9C24964BD23C}" srcOrd="4" destOrd="0" presId="urn:microsoft.com/office/officeart/2018/5/layout/CenteredIconLabelDescriptionList"/>
    <dgm:cxn modelId="{4468845D-EAD6-4786-9BB3-CD3E69B8A542}" type="presParOf" srcId="{F9CFF434-F09D-47E5-A568-54B8477B2B14}" destId="{90C624B0-6D01-419A-9449-ACBD3ED4A4C8}" srcOrd="5" destOrd="0" presId="urn:microsoft.com/office/officeart/2018/5/layout/CenteredIconLabelDescriptionList"/>
    <dgm:cxn modelId="{F59A1E58-7151-4F5B-B3AB-2FAD3AFD738E}" type="presParOf" srcId="{F9CFF434-F09D-47E5-A568-54B8477B2B14}" destId="{4C736B5B-FDEA-414A-AEA0-5AD82010EE71}" srcOrd="6" destOrd="0" presId="urn:microsoft.com/office/officeart/2018/5/layout/CenteredIconLabelDescriptionList"/>
    <dgm:cxn modelId="{5D8602BB-52A0-4441-9888-7ED4F4F3B035}" type="presParOf" srcId="{4C736B5B-FDEA-414A-AEA0-5AD82010EE71}" destId="{915BFD7F-01A0-4803-9DDD-EA85C5C77237}" srcOrd="0" destOrd="0" presId="urn:microsoft.com/office/officeart/2018/5/layout/CenteredIconLabelDescriptionList"/>
    <dgm:cxn modelId="{7ABC9D77-AF81-42F2-BEC1-8CCA71A7F059}" type="presParOf" srcId="{4C736B5B-FDEA-414A-AEA0-5AD82010EE71}" destId="{FFD2CCC1-47B2-4D40-9408-4307AD12C9BA}" srcOrd="1" destOrd="0" presId="urn:microsoft.com/office/officeart/2018/5/layout/CenteredIconLabelDescriptionList"/>
    <dgm:cxn modelId="{C0CB124D-9161-4E99-8A5C-6071D0E4FDFB}" type="presParOf" srcId="{4C736B5B-FDEA-414A-AEA0-5AD82010EE71}" destId="{B338297C-06C2-4696-946B-BFA2069D1F57}" srcOrd="2" destOrd="0" presId="urn:microsoft.com/office/officeart/2018/5/layout/CenteredIconLabelDescriptionList"/>
    <dgm:cxn modelId="{F2335FDB-6AFF-4F8A-9DF1-343E0570343B}" type="presParOf" srcId="{4C736B5B-FDEA-414A-AEA0-5AD82010EE71}" destId="{51F64BF1-2472-461B-BCEC-E6AE14AD658A}" srcOrd="3" destOrd="0" presId="urn:microsoft.com/office/officeart/2018/5/layout/CenteredIconLabelDescriptionList"/>
    <dgm:cxn modelId="{629047DD-7DD9-499D-9F53-28DB21019E99}" type="presParOf" srcId="{4C736B5B-FDEA-414A-AEA0-5AD82010EE71}" destId="{874D2BC0-7DE5-42D1-976D-A9ED7C81580A}" srcOrd="4" destOrd="0" presId="urn:microsoft.com/office/officeart/2018/5/layout/CenteredIconLabelDescriptionList"/>
    <dgm:cxn modelId="{FBB52540-C9DC-46A3-A11B-9296B4990A27}" type="presParOf" srcId="{F9CFF434-F09D-47E5-A568-54B8477B2B14}" destId="{83F86E0B-541A-4651-BB59-69A17C9A802A}" srcOrd="7" destOrd="0" presId="urn:microsoft.com/office/officeart/2018/5/layout/CenteredIconLabelDescriptionList"/>
    <dgm:cxn modelId="{D47B7DAA-FD24-4EF7-9EA9-D51FD009FD96}" type="presParOf" srcId="{F9CFF434-F09D-47E5-A568-54B8477B2B14}" destId="{FF5C4331-A1ED-4AFF-A742-F0BA89F189DC}" srcOrd="8" destOrd="0" presId="urn:microsoft.com/office/officeart/2018/5/layout/CenteredIconLabelDescriptionList"/>
    <dgm:cxn modelId="{BA48A405-28C4-4799-8185-BC9467BEB858}" type="presParOf" srcId="{FF5C4331-A1ED-4AFF-A742-F0BA89F189DC}" destId="{95A7D404-1122-490F-8C87-A54C3D6C579A}" srcOrd="0" destOrd="0" presId="urn:microsoft.com/office/officeart/2018/5/layout/CenteredIconLabelDescriptionList"/>
    <dgm:cxn modelId="{210A910D-7ED1-41F4-9CFC-DC6677F19621}" type="presParOf" srcId="{FF5C4331-A1ED-4AFF-A742-F0BA89F189DC}" destId="{AA5E7E72-F77A-461B-8664-B480F81A04E2}" srcOrd="1" destOrd="0" presId="urn:microsoft.com/office/officeart/2018/5/layout/CenteredIconLabelDescriptionList"/>
    <dgm:cxn modelId="{AB41340D-8FC1-4E60-9884-130CB89C7758}" type="presParOf" srcId="{FF5C4331-A1ED-4AFF-A742-F0BA89F189DC}" destId="{8ED47066-899A-4B77-8A30-C2E3ABE97F19}" srcOrd="2" destOrd="0" presId="urn:microsoft.com/office/officeart/2018/5/layout/CenteredIconLabelDescriptionList"/>
    <dgm:cxn modelId="{576965BF-8257-43DA-B1AA-C914ADE45F07}" type="presParOf" srcId="{FF5C4331-A1ED-4AFF-A742-F0BA89F189DC}" destId="{4A076C13-50F5-4A70-86B1-5B67C68BECAB}" srcOrd="3" destOrd="0" presId="urn:microsoft.com/office/officeart/2018/5/layout/CenteredIconLabelDescriptionList"/>
    <dgm:cxn modelId="{7C8AEB85-D343-4EDF-BAC6-133BE738ECAA}" type="presParOf" srcId="{FF5C4331-A1ED-4AFF-A742-F0BA89F189DC}" destId="{CDB3953B-9671-4DB0-94D0-D7A46696CF0C}"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793FBD-7F58-4FED-B94C-3248DC578F07}" type="doc">
      <dgm:prSet loTypeId="urn:microsoft.com/office/officeart/2018/2/layout/IconCircle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42DBB526-419B-465B-BB63-89A411C92A76}">
      <dgm:prSet/>
      <dgm:spPr/>
      <dgm:t>
        <a:bodyPr/>
        <a:lstStyle/>
        <a:p>
          <a:r>
            <a:rPr lang="en-US" dirty="0"/>
            <a:t>Every grant cycle begins when the Notice of Funding Opportunity is published. </a:t>
          </a:r>
        </a:p>
      </dgm:t>
    </dgm:pt>
    <dgm:pt modelId="{86664A24-7788-468F-9380-92E52332D2FD}" type="parTrans" cxnId="{FC9260D5-0B44-4861-AADB-93CC329F7095}">
      <dgm:prSet/>
      <dgm:spPr/>
      <dgm:t>
        <a:bodyPr/>
        <a:lstStyle/>
        <a:p>
          <a:endParaRPr lang="en-US"/>
        </a:p>
      </dgm:t>
    </dgm:pt>
    <dgm:pt modelId="{3E229152-418E-4437-9B9F-76B92164C2C5}" type="sibTrans" cxnId="{FC9260D5-0B44-4861-AADB-93CC329F7095}">
      <dgm:prSet/>
      <dgm:spPr/>
      <dgm:t>
        <a:bodyPr/>
        <a:lstStyle/>
        <a:p>
          <a:endParaRPr lang="en-US"/>
        </a:p>
      </dgm:t>
    </dgm:pt>
    <dgm:pt modelId="{5FAE9587-C61A-41A3-A914-1E6A6176D19A}">
      <dgm:prSet/>
      <dgm:spPr/>
      <dgm:t>
        <a:bodyPr/>
        <a:lstStyle/>
        <a:p>
          <a:r>
            <a:rPr lang="en-US"/>
            <a:t>This document will outline all requirements, important dates, eligibility, and guidance related to the grant opportunity. </a:t>
          </a:r>
        </a:p>
      </dgm:t>
    </dgm:pt>
    <dgm:pt modelId="{EA591AE7-F39C-4E9F-A9EF-12F93900A39E}" type="parTrans" cxnId="{7A3761D4-E80D-4F31-A906-40A358A98A3E}">
      <dgm:prSet/>
      <dgm:spPr/>
      <dgm:t>
        <a:bodyPr/>
        <a:lstStyle/>
        <a:p>
          <a:endParaRPr lang="en-US"/>
        </a:p>
      </dgm:t>
    </dgm:pt>
    <dgm:pt modelId="{A9F0BD4B-8B16-4FDE-B6AA-00375152EBEB}" type="sibTrans" cxnId="{7A3761D4-E80D-4F31-A906-40A358A98A3E}">
      <dgm:prSet/>
      <dgm:spPr/>
      <dgm:t>
        <a:bodyPr/>
        <a:lstStyle/>
        <a:p>
          <a:endParaRPr lang="en-US"/>
        </a:p>
      </dgm:t>
    </dgm:pt>
    <dgm:pt modelId="{B5A2187B-4825-44B3-AC1F-180454945CFA}">
      <dgm:prSet/>
      <dgm:spPr/>
      <dgm:t>
        <a:bodyPr/>
        <a:lstStyle/>
        <a:p>
          <a:r>
            <a:rPr lang="en-US" dirty="0"/>
            <a:t>It is very important to closely follow the NOFO when preparing a grant application. Key documents or information left out of your application can negatively affect your score during review or disqualify the project entirely. </a:t>
          </a:r>
        </a:p>
      </dgm:t>
    </dgm:pt>
    <dgm:pt modelId="{B248A406-BE8B-4BFB-BA69-1FADB7E7C661}" type="parTrans" cxnId="{E4C0DFC0-D3D8-404C-87B6-657EDFC8E57B}">
      <dgm:prSet/>
      <dgm:spPr/>
      <dgm:t>
        <a:bodyPr/>
        <a:lstStyle/>
        <a:p>
          <a:endParaRPr lang="en-US"/>
        </a:p>
      </dgm:t>
    </dgm:pt>
    <dgm:pt modelId="{81A01707-0C92-4A34-9C82-C5FBF9E425C7}" type="sibTrans" cxnId="{E4C0DFC0-D3D8-404C-87B6-657EDFC8E57B}">
      <dgm:prSet/>
      <dgm:spPr/>
      <dgm:t>
        <a:bodyPr/>
        <a:lstStyle/>
        <a:p>
          <a:endParaRPr lang="en-US"/>
        </a:p>
      </dgm:t>
    </dgm:pt>
    <dgm:pt modelId="{89D06BD8-7F3D-4A8E-980A-F52A7D010B9F}">
      <dgm:prSet/>
      <dgm:spPr/>
      <dgm:t>
        <a:bodyPr/>
        <a:lstStyle/>
        <a:p>
          <a:r>
            <a:rPr lang="en-US"/>
            <a:t>Typically, the application period will be from 60-90 days.</a:t>
          </a:r>
        </a:p>
      </dgm:t>
    </dgm:pt>
    <dgm:pt modelId="{FA26D8B8-55C6-4278-A86D-38A7CD1FDEF7}" type="parTrans" cxnId="{A353BC0D-069E-497F-9BB6-AA0FFDCB71DD}">
      <dgm:prSet/>
      <dgm:spPr/>
      <dgm:t>
        <a:bodyPr/>
        <a:lstStyle/>
        <a:p>
          <a:endParaRPr lang="en-US"/>
        </a:p>
      </dgm:t>
    </dgm:pt>
    <dgm:pt modelId="{7DC273DE-A43F-4DAD-B950-CFCD2B31E7D2}" type="sibTrans" cxnId="{A353BC0D-069E-497F-9BB6-AA0FFDCB71DD}">
      <dgm:prSet/>
      <dgm:spPr/>
      <dgm:t>
        <a:bodyPr/>
        <a:lstStyle/>
        <a:p>
          <a:endParaRPr lang="en-US"/>
        </a:p>
      </dgm:t>
    </dgm:pt>
    <dgm:pt modelId="{A3EA1F77-F8E9-4572-A473-42C1D37142EB}" type="pres">
      <dgm:prSet presAssocID="{9D793FBD-7F58-4FED-B94C-3248DC578F07}" presName="root" presStyleCnt="0">
        <dgm:presLayoutVars>
          <dgm:dir/>
          <dgm:resizeHandles val="exact"/>
        </dgm:presLayoutVars>
      </dgm:prSet>
      <dgm:spPr/>
    </dgm:pt>
    <dgm:pt modelId="{FA5C71AB-5778-4287-9BCA-07669F5D7FA0}" type="pres">
      <dgm:prSet presAssocID="{9D793FBD-7F58-4FED-B94C-3248DC578F07}" presName="container" presStyleCnt="0">
        <dgm:presLayoutVars>
          <dgm:dir/>
          <dgm:resizeHandles val="exact"/>
        </dgm:presLayoutVars>
      </dgm:prSet>
      <dgm:spPr/>
    </dgm:pt>
    <dgm:pt modelId="{7426BEE8-C494-46DE-A6F1-548DC117FCA7}" type="pres">
      <dgm:prSet presAssocID="{42DBB526-419B-465B-BB63-89A411C92A76}" presName="compNode" presStyleCnt="0"/>
      <dgm:spPr/>
    </dgm:pt>
    <dgm:pt modelId="{4C40BC7A-15DC-4D2F-AB7E-9659FDB01E0B}" type="pres">
      <dgm:prSet presAssocID="{42DBB526-419B-465B-BB63-89A411C92A76}" presName="iconBgRect" presStyleLbl="bgShp" presStyleIdx="0" presStyleCnt="4"/>
      <dgm:spPr/>
    </dgm:pt>
    <dgm:pt modelId="{1402E33B-FB51-4CDE-9A16-98CAE903FC62}" type="pres">
      <dgm:prSet presAssocID="{42DBB526-419B-465B-BB63-89A411C92A76}"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Repeat"/>
        </a:ext>
      </dgm:extLst>
    </dgm:pt>
    <dgm:pt modelId="{DB318622-DD50-41C7-A023-4DCBC51FA74C}" type="pres">
      <dgm:prSet presAssocID="{42DBB526-419B-465B-BB63-89A411C92A76}" presName="spaceRect" presStyleCnt="0"/>
      <dgm:spPr/>
    </dgm:pt>
    <dgm:pt modelId="{149EB3D9-907C-4D13-8C04-24931591D98F}" type="pres">
      <dgm:prSet presAssocID="{42DBB526-419B-465B-BB63-89A411C92A76}" presName="textRect" presStyleLbl="revTx" presStyleIdx="0" presStyleCnt="4">
        <dgm:presLayoutVars>
          <dgm:chMax val="1"/>
          <dgm:chPref val="1"/>
        </dgm:presLayoutVars>
      </dgm:prSet>
      <dgm:spPr/>
    </dgm:pt>
    <dgm:pt modelId="{E0FBB5AA-7BD7-4E04-97FA-17BBE401FD7D}" type="pres">
      <dgm:prSet presAssocID="{3E229152-418E-4437-9B9F-76B92164C2C5}" presName="sibTrans" presStyleLbl="sibTrans2D1" presStyleIdx="0" presStyleCnt="0"/>
      <dgm:spPr/>
    </dgm:pt>
    <dgm:pt modelId="{0465B610-2C9F-46EC-A403-F1B9B8493815}" type="pres">
      <dgm:prSet presAssocID="{5FAE9587-C61A-41A3-A914-1E6A6176D19A}" presName="compNode" presStyleCnt="0"/>
      <dgm:spPr/>
    </dgm:pt>
    <dgm:pt modelId="{2639EF37-BE08-4397-83CF-A8A1E4F32B9A}" type="pres">
      <dgm:prSet presAssocID="{5FAE9587-C61A-41A3-A914-1E6A6176D19A}" presName="iconBgRect" presStyleLbl="bgShp" presStyleIdx="1" presStyleCnt="4"/>
      <dgm:spPr/>
    </dgm:pt>
    <dgm:pt modelId="{DDD8D4A5-7F68-4923-8598-7C1746742696}" type="pres">
      <dgm:prSet presAssocID="{5FAE9587-C61A-41A3-A914-1E6A6176D19A}"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B4B38435-0373-4367-839E-126A44C9F77D}" type="pres">
      <dgm:prSet presAssocID="{5FAE9587-C61A-41A3-A914-1E6A6176D19A}" presName="spaceRect" presStyleCnt="0"/>
      <dgm:spPr/>
    </dgm:pt>
    <dgm:pt modelId="{E0E3EAA7-9FF7-421F-97F0-702C0F690E0E}" type="pres">
      <dgm:prSet presAssocID="{5FAE9587-C61A-41A3-A914-1E6A6176D19A}" presName="textRect" presStyleLbl="revTx" presStyleIdx="1" presStyleCnt="4">
        <dgm:presLayoutVars>
          <dgm:chMax val="1"/>
          <dgm:chPref val="1"/>
        </dgm:presLayoutVars>
      </dgm:prSet>
      <dgm:spPr/>
    </dgm:pt>
    <dgm:pt modelId="{197A17A1-F189-40D0-A048-8AAB80BFAA07}" type="pres">
      <dgm:prSet presAssocID="{A9F0BD4B-8B16-4FDE-B6AA-00375152EBEB}" presName="sibTrans" presStyleLbl="sibTrans2D1" presStyleIdx="0" presStyleCnt="0"/>
      <dgm:spPr/>
    </dgm:pt>
    <dgm:pt modelId="{FD7AE826-563C-4C7A-8204-DFA6D5B7EE46}" type="pres">
      <dgm:prSet presAssocID="{B5A2187B-4825-44B3-AC1F-180454945CFA}" presName="compNode" presStyleCnt="0"/>
      <dgm:spPr/>
    </dgm:pt>
    <dgm:pt modelId="{42B1F850-4B66-409F-BD1A-D8571599EE8F}" type="pres">
      <dgm:prSet presAssocID="{B5A2187B-4825-44B3-AC1F-180454945CFA}" presName="iconBgRect" presStyleLbl="bgShp" presStyleIdx="2" presStyleCnt="4"/>
      <dgm:spPr/>
    </dgm:pt>
    <dgm:pt modelId="{B26C52C6-382F-402E-AF2A-86AAC88EB8E5}" type="pres">
      <dgm:prSet presAssocID="{B5A2187B-4825-44B3-AC1F-180454945CFA}"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Irritant"/>
        </a:ext>
      </dgm:extLst>
    </dgm:pt>
    <dgm:pt modelId="{EED9348A-27E6-4D4C-8573-C2DDC9D92436}" type="pres">
      <dgm:prSet presAssocID="{B5A2187B-4825-44B3-AC1F-180454945CFA}" presName="spaceRect" presStyleCnt="0"/>
      <dgm:spPr/>
    </dgm:pt>
    <dgm:pt modelId="{51C8C1F4-67DB-4DED-9638-F8A9A6E6A253}" type="pres">
      <dgm:prSet presAssocID="{B5A2187B-4825-44B3-AC1F-180454945CFA}" presName="textRect" presStyleLbl="revTx" presStyleIdx="2" presStyleCnt="4">
        <dgm:presLayoutVars>
          <dgm:chMax val="1"/>
          <dgm:chPref val="1"/>
        </dgm:presLayoutVars>
      </dgm:prSet>
      <dgm:spPr/>
    </dgm:pt>
    <dgm:pt modelId="{BBF5DEC7-D227-41D9-924D-A2E1D942F97E}" type="pres">
      <dgm:prSet presAssocID="{81A01707-0C92-4A34-9C82-C5FBF9E425C7}" presName="sibTrans" presStyleLbl="sibTrans2D1" presStyleIdx="0" presStyleCnt="0"/>
      <dgm:spPr/>
    </dgm:pt>
    <dgm:pt modelId="{5F939FBB-3C11-4771-9AAD-64C7529253CF}" type="pres">
      <dgm:prSet presAssocID="{89D06BD8-7F3D-4A8E-980A-F52A7D010B9F}" presName="compNode" presStyleCnt="0"/>
      <dgm:spPr/>
    </dgm:pt>
    <dgm:pt modelId="{F1344A56-19F8-4797-A6B8-94F755C71D55}" type="pres">
      <dgm:prSet presAssocID="{89D06BD8-7F3D-4A8E-980A-F52A7D010B9F}" presName="iconBgRect" presStyleLbl="bgShp" presStyleIdx="3" presStyleCnt="4"/>
      <dgm:spPr/>
    </dgm:pt>
    <dgm:pt modelId="{2AF407C3-805E-4610-8782-8B1E0514B2EB}" type="pres">
      <dgm:prSet presAssocID="{89D06BD8-7F3D-4A8E-980A-F52A7D010B9F}"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4A15E5C7-455A-43B3-8E04-824847F8CC47}" type="pres">
      <dgm:prSet presAssocID="{89D06BD8-7F3D-4A8E-980A-F52A7D010B9F}" presName="spaceRect" presStyleCnt="0"/>
      <dgm:spPr/>
    </dgm:pt>
    <dgm:pt modelId="{D4008A70-098C-4145-9AD6-FC23FBDA1812}" type="pres">
      <dgm:prSet presAssocID="{89D06BD8-7F3D-4A8E-980A-F52A7D010B9F}" presName="textRect" presStyleLbl="revTx" presStyleIdx="3" presStyleCnt="4">
        <dgm:presLayoutVars>
          <dgm:chMax val="1"/>
          <dgm:chPref val="1"/>
        </dgm:presLayoutVars>
      </dgm:prSet>
      <dgm:spPr/>
    </dgm:pt>
  </dgm:ptLst>
  <dgm:cxnLst>
    <dgm:cxn modelId="{A353BC0D-069E-497F-9BB6-AA0FFDCB71DD}" srcId="{9D793FBD-7F58-4FED-B94C-3248DC578F07}" destId="{89D06BD8-7F3D-4A8E-980A-F52A7D010B9F}" srcOrd="3" destOrd="0" parTransId="{FA26D8B8-55C6-4278-A86D-38A7CD1FDEF7}" sibTransId="{7DC273DE-A43F-4DAD-B950-CFCD2B31E7D2}"/>
    <dgm:cxn modelId="{45B8AC0E-92F5-44F4-87F7-BEE21CD47981}" type="presOf" srcId="{5FAE9587-C61A-41A3-A914-1E6A6176D19A}" destId="{E0E3EAA7-9FF7-421F-97F0-702C0F690E0E}" srcOrd="0" destOrd="0" presId="urn:microsoft.com/office/officeart/2018/2/layout/IconCircleList"/>
    <dgm:cxn modelId="{8E5B093E-0D0F-47D1-8567-BE8E05B8B4B4}" type="presOf" srcId="{42DBB526-419B-465B-BB63-89A411C92A76}" destId="{149EB3D9-907C-4D13-8C04-24931591D98F}" srcOrd="0" destOrd="0" presId="urn:microsoft.com/office/officeart/2018/2/layout/IconCircleList"/>
    <dgm:cxn modelId="{67FB1571-7019-4929-8A23-CFE317EF43C7}" type="presOf" srcId="{A9F0BD4B-8B16-4FDE-B6AA-00375152EBEB}" destId="{197A17A1-F189-40D0-A048-8AAB80BFAA07}" srcOrd="0" destOrd="0" presId="urn:microsoft.com/office/officeart/2018/2/layout/IconCircleList"/>
    <dgm:cxn modelId="{1C226C73-07F8-47E6-BC1C-01616D5AF085}" type="presOf" srcId="{9D793FBD-7F58-4FED-B94C-3248DC578F07}" destId="{A3EA1F77-F8E9-4572-A473-42C1D37142EB}" srcOrd="0" destOrd="0" presId="urn:microsoft.com/office/officeart/2018/2/layout/IconCircleList"/>
    <dgm:cxn modelId="{51B20A8C-0F09-48D3-BF03-C2D2126E99DA}" type="presOf" srcId="{B5A2187B-4825-44B3-AC1F-180454945CFA}" destId="{51C8C1F4-67DB-4DED-9638-F8A9A6E6A253}" srcOrd="0" destOrd="0" presId="urn:microsoft.com/office/officeart/2018/2/layout/IconCircleList"/>
    <dgm:cxn modelId="{1FFDAF91-BC14-4DDA-A2F4-D9B20598A20D}" type="presOf" srcId="{3E229152-418E-4437-9B9F-76B92164C2C5}" destId="{E0FBB5AA-7BD7-4E04-97FA-17BBE401FD7D}" srcOrd="0" destOrd="0" presId="urn:microsoft.com/office/officeart/2018/2/layout/IconCircleList"/>
    <dgm:cxn modelId="{762A97A5-0086-440E-9791-0D42A6A46B1B}" type="presOf" srcId="{89D06BD8-7F3D-4A8E-980A-F52A7D010B9F}" destId="{D4008A70-098C-4145-9AD6-FC23FBDA1812}" srcOrd="0" destOrd="0" presId="urn:microsoft.com/office/officeart/2018/2/layout/IconCircleList"/>
    <dgm:cxn modelId="{E4C0DFC0-D3D8-404C-87B6-657EDFC8E57B}" srcId="{9D793FBD-7F58-4FED-B94C-3248DC578F07}" destId="{B5A2187B-4825-44B3-AC1F-180454945CFA}" srcOrd="2" destOrd="0" parTransId="{B248A406-BE8B-4BFB-BA69-1FADB7E7C661}" sibTransId="{81A01707-0C92-4A34-9C82-C5FBF9E425C7}"/>
    <dgm:cxn modelId="{7A3761D4-E80D-4F31-A906-40A358A98A3E}" srcId="{9D793FBD-7F58-4FED-B94C-3248DC578F07}" destId="{5FAE9587-C61A-41A3-A914-1E6A6176D19A}" srcOrd="1" destOrd="0" parTransId="{EA591AE7-F39C-4E9F-A9EF-12F93900A39E}" sibTransId="{A9F0BD4B-8B16-4FDE-B6AA-00375152EBEB}"/>
    <dgm:cxn modelId="{FC9260D5-0B44-4861-AADB-93CC329F7095}" srcId="{9D793FBD-7F58-4FED-B94C-3248DC578F07}" destId="{42DBB526-419B-465B-BB63-89A411C92A76}" srcOrd="0" destOrd="0" parTransId="{86664A24-7788-468F-9380-92E52332D2FD}" sibTransId="{3E229152-418E-4437-9B9F-76B92164C2C5}"/>
    <dgm:cxn modelId="{786EDDF9-1D30-4AA5-B809-1FCF777DA9FC}" type="presOf" srcId="{81A01707-0C92-4A34-9C82-C5FBF9E425C7}" destId="{BBF5DEC7-D227-41D9-924D-A2E1D942F97E}" srcOrd="0" destOrd="0" presId="urn:microsoft.com/office/officeart/2018/2/layout/IconCircleList"/>
    <dgm:cxn modelId="{318DAA7C-3EC4-43E0-AE15-6F4E8583E07E}" type="presParOf" srcId="{A3EA1F77-F8E9-4572-A473-42C1D37142EB}" destId="{FA5C71AB-5778-4287-9BCA-07669F5D7FA0}" srcOrd="0" destOrd="0" presId="urn:microsoft.com/office/officeart/2018/2/layout/IconCircleList"/>
    <dgm:cxn modelId="{85D1783C-BA67-4A07-86C1-32540348CCAD}" type="presParOf" srcId="{FA5C71AB-5778-4287-9BCA-07669F5D7FA0}" destId="{7426BEE8-C494-46DE-A6F1-548DC117FCA7}" srcOrd="0" destOrd="0" presId="urn:microsoft.com/office/officeart/2018/2/layout/IconCircleList"/>
    <dgm:cxn modelId="{612A73C6-D264-423E-A440-D16BFBCD6C36}" type="presParOf" srcId="{7426BEE8-C494-46DE-A6F1-548DC117FCA7}" destId="{4C40BC7A-15DC-4D2F-AB7E-9659FDB01E0B}" srcOrd="0" destOrd="0" presId="urn:microsoft.com/office/officeart/2018/2/layout/IconCircleList"/>
    <dgm:cxn modelId="{F87FFF7A-058B-47CF-AFDC-E295CDEF5C93}" type="presParOf" srcId="{7426BEE8-C494-46DE-A6F1-548DC117FCA7}" destId="{1402E33B-FB51-4CDE-9A16-98CAE903FC62}" srcOrd="1" destOrd="0" presId="urn:microsoft.com/office/officeart/2018/2/layout/IconCircleList"/>
    <dgm:cxn modelId="{A06FC54A-0911-48D7-887A-24B4C3707125}" type="presParOf" srcId="{7426BEE8-C494-46DE-A6F1-548DC117FCA7}" destId="{DB318622-DD50-41C7-A023-4DCBC51FA74C}" srcOrd="2" destOrd="0" presId="urn:microsoft.com/office/officeart/2018/2/layout/IconCircleList"/>
    <dgm:cxn modelId="{97998F10-E366-40B4-8FFE-54EBF6EAE405}" type="presParOf" srcId="{7426BEE8-C494-46DE-A6F1-548DC117FCA7}" destId="{149EB3D9-907C-4D13-8C04-24931591D98F}" srcOrd="3" destOrd="0" presId="urn:microsoft.com/office/officeart/2018/2/layout/IconCircleList"/>
    <dgm:cxn modelId="{856BA81C-555C-4BC3-9A40-93BD3D5140EF}" type="presParOf" srcId="{FA5C71AB-5778-4287-9BCA-07669F5D7FA0}" destId="{E0FBB5AA-7BD7-4E04-97FA-17BBE401FD7D}" srcOrd="1" destOrd="0" presId="urn:microsoft.com/office/officeart/2018/2/layout/IconCircleList"/>
    <dgm:cxn modelId="{DA25795E-CC94-47C6-98E1-F9DC7A683BD8}" type="presParOf" srcId="{FA5C71AB-5778-4287-9BCA-07669F5D7FA0}" destId="{0465B610-2C9F-46EC-A403-F1B9B8493815}" srcOrd="2" destOrd="0" presId="urn:microsoft.com/office/officeart/2018/2/layout/IconCircleList"/>
    <dgm:cxn modelId="{66837D09-B4B4-4997-8BF4-8E3753AAF83D}" type="presParOf" srcId="{0465B610-2C9F-46EC-A403-F1B9B8493815}" destId="{2639EF37-BE08-4397-83CF-A8A1E4F32B9A}" srcOrd="0" destOrd="0" presId="urn:microsoft.com/office/officeart/2018/2/layout/IconCircleList"/>
    <dgm:cxn modelId="{55A47F77-DA9E-4B59-94F1-BFEB557EC378}" type="presParOf" srcId="{0465B610-2C9F-46EC-A403-F1B9B8493815}" destId="{DDD8D4A5-7F68-4923-8598-7C1746742696}" srcOrd="1" destOrd="0" presId="urn:microsoft.com/office/officeart/2018/2/layout/IconCircleList"/>
    <dgm:cxn modelId="{0E468225-7C2D-4642-B0E1-16CF9A77DC6E}" type="presParOf" srcId="{0465B610-2C9F-46EC-A403-F1B9B8493815}" destId="{B4B38435-0373-4367-839E-126A44C9F77D}" srcOrd="2" destOrd="0" presId="urn:microsoft.com/office/officeart/2018/2/layout/IconCircleList"/>
    <dgm:cxn modelId="{0F956E85-7202-424F-8EDD-9DB560698975}" type="presParOf" srcId="{0465B610-2C9F-46EC-A403-F1B9B8493815}" destId="{E0E3EAA7-9FF7-421F-97F0-702C0F690E0E}" srcOrd="3" destOrd="0" presId="urn:microsoft.com/office/officeart/2018/2/layout/IconCircleList"/>
    <dgm:cxn modelId="{09D26DD5-A309-4673-8558-B2DA4663EE1A}" type="presParOf" srcId="{FA5C71AB-5778-4287-9BCA-07669F5D7FA0}" destId="{197A17A1-F189-40D0-A048-8AAB80BFAA07}" srcOrd="3" destOrd="0" presId="urn:microsoft.com/office/officeart/2018/2/layout/IconCircleList"/>
    <dgm:cxn modelId="{258545C2-65F8-498E-AF3C-29950E12320B}" type="presParOf" srcId="{FA5C71AB-5778-4287-9BCA-07669F5D7FA0}" destId="{FD7AE826-563C-4C7A-8204-DFA6D5B7EE46}" srcOrd="4" destOrd="0" presId="urn:microsoft.com/office/officeart/2018/2/layout/IconCircleList"/>
    <dgm:cxn modelId="{6AF16AC8-23CB-4F16-AA92-7ACB22A57319}" type="presParOf" srcId="{FD7AE826-563C-4C7A-8204-DFA6D5B7EE46}" destId="{42B1F850-4B66-409F-BD1A-D8571599EE8F}" srcOrd="0" destOrd="0" presId="urn:microsoft.com/office/officeart/2018/2/layout/IconCircleList"/>
    <dgm:cxn modelId="{BDB78790-2626-458C-B0B7-E00053A9117A}" type="presParOf" srcId="{FD7AE826-563C-4C7A-8204-DFA6D5B7EE46}" destId="{B26C52C6-382F-402E-AF2A-86AAC88EB8E5}" srcOrd="1" destOrd="0" presId="urn:microsoft.com/office/officeart/2018/2/layout/IconCircleList"/>
    <dgm:cxn modelId="{FE586C38-79CB-473B-BCE7-CA7604FB232D}" type="presParOf" srcId="{FD7AE826-563C-4C7A-8204-DFA6D5B7EE46}" destId="{EED9348A-27E6-4D4C-8573-C2DDC9D92436}" srcOrd="2" destOrd="0" presId="urn:microsoft.com/office/officeart/2018/2/layout/IconCircleList"/>
    <dgm:cxn modelId="{6C845AF8-2326-49D3-AC75-3DD6F2DA1E5B}" type="presParOf" srcId="{FD7AE826-563C-4C7A-8204-DFA6D5B7EE46}" destId="{51C8C1F4-67DB-4DED-9638-F8A9A6E6A253}" srcOrd="3" destOrd="0" presId="urn:microsoft.com/office/officeart/2018/2/layout/IconCircleList"/>
    <dgm:cxn modelId="{B4BEB46E-32B8-444D-A4FE-5049912D9D5E}" type="presParOf" srcId="{FA5C71AB-5778-4287-9BCA-07669F5D7FA0}" destId="{BBF5DEC7-D227-41D9-924D-A2E1D942F97E}" srcOrd="5" destOrd="0" presId="urn:microsoft.com/office/officeart/2018/2/layout/IconCircleList"/>
    <dgm:cxn modelId="{B57E06D7-DE54-42AA-9798-347BDC047F47}" type="presParOf" srcId="{FA5C71AB-5778-4287-9BCA-07669F5D7FA0}" destId="{5F939FBB-3C11-4771-9AAD-64C7529253CF}" srcOrd="6" destOrd="0" presId="urn:microsoft.com/office/officeart/2018/2/layout/IconCircleList"/>
    <dgm:cxn modelId="{284D9F91-D3E2-4522-9F14-27F4C4F73EC1}" type="presParOf" srcId="{5F939FBB-3C11-4771-9AAD-64C7529253CF}" destId="{F1344A56-19F8-4797-A6B8-94F755C71D55}" srcOrd="0" destOrd="0" presId="urn:microsoft.com/office/officeart/2018/2/layout/IconCircleList"/>
    <dgm:cxn modelId="{488265D3-9661-4A2E-9C71-14F709B8A033}" type="presParOf" srcId="{5F939FBB-3C11-4771-9AAD-64C7529253CF}" destId="{2AF407C3-805E-4610-8782-8B1E0514B2EB}" srcOrd="1" destOrd="0" presId="urn:microsoft.com/office/officeart/2018/2/layout/IconCircleList"/>
    <dgm:cxn modelId="{37BA5B0B-75CC-43C9-9831-87E308297460}" type="presParOf" srcId="{5F939FBB-3C11-4771-9AAD-64C7529253CF}" destId="{4A15E5C7-455A-43B3-8E04-824847F8CC47}" srcOrd="2" destOrd="0" presId="urn:microsoft.com/office/officeart/2018/2/layout/IconCircleList"/>
    <dgm:cxn modelId="{6D1C6D0F-2DA9-45F1-8C75-194862745A5F}" type="presParOf" srcId="{5F939FBB-3C11-4771-9AAD-64C7529253CF}" destId="{D4008A70-098C-4145-9AD6-FC23FBDA181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A0E509-9876-4D19-BA00-3C039ED1C5F6}"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18EAC049-65A5-47DE-8423-AEA72DE187F7}">
      <dgm:prSet/>
      <dgm:spPr/>
      <dgm:t>
        <a:bodyPr/>
        <a:lstStyle/>
        <a:p>
          <a:r>
            <a:rPr lang="en-US" dirty="0"/>
            <a:t>Notice of Funding Opportunity (NOFO) is announced. </a:t>
          </a:r>
        </a:p>
      </dgm:t>
    </dgm:pt>
    <dgm:pt modelId="{0C122A62-168C-4541-82F4-08CF58ADE51C}" type="parTrans" cxnId="{24EB8893-7563-44A8-8FDE-28822CBA138C}">
      <dgm:prSet/>
      <dgm:spPr/>
      <dgm:t>
        <a:bodyPr/>
        <a:lstStyle/>
        <a:p>
          <a:endParaRPr lang="en-US"/>
        </a:p>
      </dgm:t>
    </dgm:pt>
    <dgm:pt modelId="{842AE273-F85F-4807-AB44-325EF4298D22}" type="sibTrans" cxnId="{24EB8893-7563-44A8-8FDE-28822CBA138C}">
      <dgm:prSet/>
      <dgm:spPr/>
      <dgm:t>
        <a:bodyPr/>
        <a:lstStyle/>
        <a:p>
          <a:endParaRPr lang="en-US"/>
        </a:p>
      </dgm:t>
    </dgm:pt>
    <dgm:pt modelId="{E0CC202B-728B-4D70-8A3A-DA060D4D8266}">
      <dgm:prSet/>
      <dgm:spPr/>
      <dgm:t>
        <a:bodyPr/>
        <a:lstStyle/>
        <a:p>
          <a:r>
            <a:rPr lang="en-US"/>
            <a:t>Register to apply</a:t>
          </a:r>
        </a:p>
      </dgm:t>
    </dgm:pt>
    <dgm:pt modelId="{8DAD32D3-BE90-471F-BED1-B226DF04C454}" type="parTrans" cxnId="{5B5F3F77-6971-4102-8D0E-5596A03B077D}">
      <dgm:prSet/>
      <dgm:spPr/>
      <dgm:t>
        <a:bodyPr/>
        <a:lstStyle/>
        <a:p>
          <a:endParaRPr lang="en-US"/>
        </a:p>
      </dgm:t>
    </dgm:pt>
    <dgm:pt modelId="{3A4F328D-2338-48CD-8C4E-75F39852BB95}" type="sibTrans" cxnId="{5B5F3F77-6971-4102-8D0E-5596A03B077D}">
      <dgm:prSet/>
      <dgm:spPr/>
      <dgm:t>
        <a:bodyPr/>
        <a:lstStyle/>
        <a:p>
          <a:endParaRPr lang="en-US"/>
        </a:p>
      </dgm:t>
    </dgm:pt>
    <dgm:pt modelId="{C7DBF555-6000-4D5A-BADD-E0E0AE8B1A76}">
      <dgm:prSet/>
      <dgm:spPr/>
      <dgm:t>
        <a:bodyPr/>
        <a:lstStyle/>
        <a:p>
          <a:r>
            <a:rPr lang="en-US"/>
            <a:t>Review all required documents, eligibility, and narrative criteria. </a:t>
          </a:r>
        </a:p>
      </dgm:t>
    </dgm:pt>
    <dgm:pt modelId="{881A3245-978D-4403-9BCD-21F48828F80B}" type="parTrans" cxnId="{DF3F337D-5166-4492-A68B-DEF1068A8AE5}">
      <dgm:prSet/>
      <dgm:spPr/>
      <dgm:t>
        <a:bodyPr/>
        <a:lstStyle/>
        <a:p>
          <a:endParaRPr lang="en-US"/>
        </a:p>
      </dgm:t>
    </dgm:pt>
    <dgm:pt modelId="{7E9DA5D3-D2D2-4052-BD0C-B5F0FFB1EE1A}" type="sibTrans" cxnId="{DF3F337D-5166-4492-A68B-DEF1068A8AE5}">
      <dgm:prSet/>
      <dgm:spPr/>
      <dgm:t>
        <a:bodyPr/>
        <a:lstStyle/>
        <a:p>
          <a:endParaRPr lang="en-US"/>
        </a:p>
      </dgm:t>
    </dgm:pt>
    <dgm:pt modelId="{2FE9CD87-3E33-43C4-8F31-2344AC36285C}">
      <dgm:prSet/>
      <dgm:spPr/>
      <dgm:t>
        <a:bodyPr/>
        <a:lstStyle/>
        <a:p>
          <a:r>
            <a:rPr lang="en-US"/>
            <a:t>Complete your application. </a:t>
          </a:r>
        </a:p>
      </dgm:t>
    </dgm:pt>
    <dgm:pt modelId="{F4EB6F6B-058C-4CAA-B9F4-621E1BFA1135}" type="parTrans" cxnId="{2202F48D-0BDE-4D71-A8F0-29F8725A0088}">
      <dgm:prSet/>
      <dgm:spPr/>
      <dgm:t>
        <a:bodyPr/>
        <a:lstStyle/>
        <a:p>
          <a:endParaRPr lang="en-US"/>
        </a:p>
      </dgm:t>
    </dgm:pt>
    <dgm:pt modelId="{247F2EBB-AA95-499F-83A8-4B96CD6BB529}" type="sibTrans" cxnId="{2202F48D-0BDE-4D71-A8F0-29F8725A0088}">
      <dgm:prSet/>
      <dgm:spPr/>
      <dgm:t>
        <a:bodyPr/>
        <a:lstStyle/>
        <a:p>
          <a:endParaRPr lang="en-US"/>
        </a:p>
      </dgm:t>
    </dgm:pt>
    <dgm:pt modelId="{5742052B-2E0C-4C5B-A887-EED9949DEC46}">
      <dgm:prSet/>
      <dgm:spPr/>
      <dgm:t>
        <a:bodyPr/>
        <a:lstStyle/>
        <a:p>
          <a:r>
            <a:rPr lang="en-US"/>
            <a:t>Application review process begins. </a:t>
          </a:r>
        </a:p>
      </dgm:t>
    </dgm:pt>
    <dgm:pt modelId="{7BA4EAD9-EB6F-4656-AAD9-12F0B788C91E}" type="parTrans" cxnId="{3E2C4270-83B0-4D64-A033-E8B9EB463EAA}">
      <dgm:prSet/>
      <dgm:spPr/>
      <dgm:t>
        <a:bodyPr/>
        <a:lstStyle/>
        <a:p>
          <a:endParaRPr lang="en-US"/>
        </a:p>
      </dgm:t>
    </dgm:pt>
    <dgm:pt modelId="{CA04010B-0505-4B8E-978B-8FD0E2D85092}" type="sibTrans" cxnId="{3E2C4270-83B0-4D64-A033-E8B9EB463EAA}">
      <dgm:prSet/>
      <dgm:spPr/>
      <dgm:t>
        <a:bodyPr/>
        <a:lstStyle/>
        <a:p>
          <a:endParaRPr lang="en-US"/>
        </a:p>
      </dgm:t>
    </dgm:pt>
    <dgm:pt modelId="{80A1ABBC-E00A-4DF6-9599-ABECA9002E1D}">
      <dgm:prSet/>
      <dgm:spPr/>
      <dgm:t>
        <a:bodyPr/>
        <a:lstStyle/>
        <a:p>
          <a:r>
            <a:rPr lang="en-US"/>
            <a:t>Award announcement made after review. </a:t>
          </a:r>
        </a:p>
      </dgm:t>
    </dgm:pt>
    <dgm:pt modelId="{A692AB99-F8FC-44E9-91AA-9F514CAD6228}" type="parTrans" cxnId="{174B9233-0220-4730-B96E-EEECC6F1F300}">
      <dgm:prSet/>
      <dgm:spPr/>
      <dgm:t>
        <a:bodyPr/>
        <a:lstStyle/>
        <a:p>
          <a:endParaRPr lang="en-US"/>
        </a:p>
      </dgm:t>
    </dgm:pt>
    <dgm:pt modelId="{1368D67C-2568-4F00-94A7-462E6F9BB155}" type="sibTrans" cxnId="{174B9233-0220-4730-B96E-EEECC6F1F300}">
      <dgm:prSet/>
      <dgm:spPr/>
      <dgm:t>
        <a:bodyPr/>
        <a:lstStyle/>
        <a:p>
          <a:endParaRPr lang="en-US"/>
        </a:p>
      </dgm:t>
    </dgm:pt>
    <dgm:pt modelId="{A6E94099-ED0C-49B9-A730-17DC8354BC19}" type="pres">
      <dgm:prSet presAssocID="{48A0E509-9876-4D19-BA00-3C039ED1C5F6}" presName="Name0" presStyleCnt="0">
        <dgm:presLayoutVars>
          <dgm:dir/>
          <dgm:resizeHandles val="exact"/>
        </dgm:presLayoutVars>
      </dgm:prSet>
      <dgm:spPr/>
    </dgm:pt>
    <dgm:pt modelId="{4E127EED-0F83-4B03-9743-EABC60798C69}" type="pres">
      <dgm:prSet presAssocID="{18EAC049-65A5-47DE-8423-AEA72DE187F7}" presName="node" presStyleLbl="node1" presStyleIdx="0" presStyleCnt="6">
        <dgm:presLayoutVars>
          <dgm:bulletEnabled val="1"/>
        </dgm:presLayoutVars>
      </dgm:prSet>
      <dgm:spPr/>
    </dgm:pt>
    <dgm:pt modelId="{99D41FC0-265C-431D-83E0-6099646CB492}" type="pres">
      <dgm:prSet presAssocID="{842AE273-F85F-4807-AB44-325EF4298D22}" presName="sibTrans" presStyleLbl="sibTrans1D1" presStyleIdx="0" presStyleCnt="5"/>
      <dgm:spPr/>
    </dgm:pt>
    <dgm:pt modelId="{1CBE78FB-7550-4E31-A784-9C23174B45DF}" type="pres">
      <dgm:prSet presAssocID="{842AE273-F85F-4807-AB44-325EF4298D22}" presName="connectorText" presStyleLbl="sibTrans1D1" presStyleIdx="0" presStyleCnt="5"/>
      <dgm:spPr/>
    </dgm:pt>
    <dgm:pt modelId="{FE2D39A9-02D9-4DB6-BF3E-6002D368F149}" type="pres">
      <dgm:prSet presAssocID="{E0CC202B-728B-4D70-8A3A-DA060D4D8266}" presName="node" presStyleLbl="node1" presStyleIdx="1" presStyleCnt="6">
        <dgm:presLayoutVars>
          <dgm:bulletEnabled val="1"/>
        </dgm:presLayoutVars>
      </dgm:prSet>
      <dgm:spPr/>
    </dgm:pt>
    <dgm:pt modelId="{B315BF38-6C13-4BDC-B0AE-78E7C9D508DD}" type="pres">
      <dgm:prSet presAssocID="{3A4F328D-2338-48CD-8C4E-75F39852BB95}" presName="sibTrans" presStyleLbl="sibTrans1D1" presStyleIdx="1" presStyleCnt="5"/>
      <dgm:spPr/>
    </dgm:pt>
    <dgm:pt modelId="{D83D3D19-71C9-463E-9E84-5794CAA832F0}" type="pres">
      <dgm:prSet presAssocID="{3A4F328D-2338-48CD-8C4E-75F39852BB95}" presName="connectorText" presStyleLbl="sibTrans1D1" presStyleIdx="1" presStyleCnt="5"/>
      <dgm:spPr/>
    </dgm:pt>
    <dgm:pt modelId="{62E20265-E051-439D-A743-390428A64A63}" type="pres">
      <dgm:prSet presAssocID="{C7DBF555-6000-4D5A-BADD-E0E0AE8B1A76}" presName="node" presStyleLbl="node1" presStyleIdx="2" presStyleCnt="6">
        <dgm:presLayoutVars>
          <dgm:bulletEnabled val="1"/>
        </dgm:presLayoutVars>
      </dgm:prSet>
      <dgm:spPr/>
    </dgm:pt>
    <dgm:pt modelId="{952C2B63-B894-480F-B19A-068579C62AD0}" type="pres">
      <dgm:prSet presAssocID="{7E9DA5D3-D2D2-4052-BD0C-B5F0FFB1EE1A}" presName="sibTrans" presStyleLbl="sibTrans1D1" presStyleIdx="2" presStyleCnt="5"/>
      <dgm:spPr/>
    </dgm:pt>
    <dgm:pt modelId="{9CB34001-261A-4108-B48C-839ED7CA65B1}" type="pres">
      <dgm:prSet presAssocID="{7E9DA5D3-D2D2-4052-BD0C-B5F0FFB1EE1A}" presName="connectorText" presStyleLbl="sibTrans1D1" presStyleIdx="2" presStyleCnt="5"/>
      <dgm:spPr/>
    </dgm:pt>
    <dgm:pt modelId="{E2660B91-6E74-4CAA-AFBE-1465BCD8A14F}" type="pres">
      <dgm:prSet presAssocID="{2FE9CD87-3E33-43C4-8F31-2344AC36285C}" presName="node" presStyleLbl="node1" presStyleIdx="3" presStyleCnt="6">
        <dgm:presLayoutVars>
          <dgm:bulletEnabled val="1"/>
        </dgm:presLayoutVars>
      </dgm:prSet>
      <dgm:spPr/>
    </dgm:pt>
    <dgm:pt modelId="{FBC54754-373E-477A-9A79-E6B1717BA685}" type="pres">
      <dgm:prSet presAssocID="{247F2EBB-AA95-499F-83A8-4B96CD6BB529}" presName="sibTrans" presStyleLbl="sibTrans1D1" presStyleIdx="3" presStyleCnt="5"/>
      <dgm:spPr/>
    </dgm:pt>
    <dgm:pt modelId="{EC612558-25A7-4CE7-B865-B014B576A187}" type="pres">
      <dgm:prSet presAssocID="{247F2EBB-AA95-499F-83A8-4B96CD6BB529}" presName="connectorText" presStyleLbl="sibTrans1D1" presStyleIdx="3" presStyleCnt="5"/>
      <dgm:spPr/>
    </dgm:pt>
    <dgm:pt modelId="{CD5E4401-10C1-4DB4-949E-1A2533CB18C3}" type="pres">
      <dgm:prSet presAssocID="{5742052B-2E0C-4C5B-A887-EED9949DEC46}" presName="node" presStyleLbl="node1" presStyleIdx="4" presStyleCnt="6">
        <dgm:presLayoutVars>
          <dgm:bulletEnabled val="1"/>
        </dgm:presLayoutVars>
      </dgm:prSet>
      <dgm:spPr/>
    </dgm:pt>
    <dgm:pt modelId="{E09207A8-2934-497B-91CC-C0DEA9D980CC}" type="pres">
      <dgm:prSet presAssocID="{CA04010B-0505-4B8E-978B-8FD0E2D85092}" presName="sibTrans" presStyleLbl="sibTrans1D1" presStyleIdx="4" presStyleCnt="5"/>
      <dgm:spPr/>
    </dgm:pt>
    <dgm:pt modelId="{A067C699-4C4C-467A-AE9C-0CD027310857}" type="pres">
      <dgm:prSet presAssocID="{CA04010B-0505-4B8E-978B-8FD0E2D85092}" presName="connectorText" presStyleLbl="sibTrans1D1" presStyleIdx="4" presStyleCnt="5"/>
      <dgm:spPr/>
    </dgm:pt>
    <dgm:pt modelId="{CAEAA59B-AD82-42A0-8E9E-214D7EA62E53}" type="pres">
      <dgm:prSet presAssocID="{80A1ABBC-E00A-4DF6-9599-ABECA9002E1D}" presName="node" presStyleLbl="node1" presStyleIdx="5" presStyleCnt="6">
        <dgm:presLayoutVars>
          <dgm:bulletEnabled val="1"/>
        </dgm:presLayoutVars>
      </dgm:prSet>
      <dgm:spPr/>
    </dgm:pt>
  </dgm:ptLst>
  <dgm:cxnLst>
    <dgm:cxn modelId="{7BF30100-8FE0-464C-8833-14CCB42D9DDB}" type="presOf" srcId="{3A4F328D-2338-48CD-8C4E-75F39852BB95}" destId="{B315BF38-6C13-4BDC-B0AE-78E7C9D508DD}" srcOrd="0" destOrd="0" presId="urn:microsoft.com/office/officeart/2016/7/layout/RepeatingBendingProcessNew"/>
    <dgm:cxn modelId="{745F5C18-9D4C-43C2-9784-B0146989AC73}" type="presOf" srcId="{247F2EBB-AA95-499F-83A8-4B96CD6BB529}" destId="{FBC54754-373E-477A-9A79-E6B1717BA685}" srcOrd="0" destOrd="0" presId="urn:microsoft.com/office/officeart/2016/7/layout/RepeatingBendingProcessNew"/>
    <dgm:cxn modelId="{8D084B1D-3A2E-4497-BF5B-1022868FCBE9}" type="presOf" srcId="{C7DBF555-6000-4D5A-BADD-E0E0AE8B1A76}" destId="{62E20265-E051-439D-A743-390428A64A63}" srcOrd="0" destOrd="0" presId="urn:microsoft.com/office/officeart/2016/7/layout/RepeatingBendingProcessNew"/>
    <dgm:cxn modelId="{99996020-07B8-4355-AA1E-4B77B2C21AD7}" type="presOf" srcId="{842AE273-F85F-4807-AB44-325EF4298D22}" destId="{1CBE78FB-7550-4E31-A784-9C23174B45DF}" srcOrd="1" destOrd="0" presId="urn:microsoft.com/office/officeart/2016/7/layout/RepeatingBendingProcessNew"/>
    <dgm:cxn modelId="{C42B9C27-3810-4783-8CEA-4A0E2FEFECF0}" type="presOf" srcId="{247F2EBB-AA95-499F-83A8-4B96CD6BB529}" destId="{EC612558-25A7-4CE7-B865-B014B576A187}" srcOrd="1" destOrd="0" presId="urn:microsoft.com/office/officeart/2016/7/layout/RepeatingBendingProcessNew"/>
    <dgm:cxn modelId="{5FD3CE2A-9D86-462D-9678-738ABAB609A1}" type="presOf" srcId="{CA04010B-0505-4B8E-978B-8FD0E2D85092}" destId="{E09207A8-2934-497B-91CC-C0DEA9D980CC}" srcOrd="0" destOrd="0" presId="urn:microsoft.com/office/officeart/2016/7/layout/RepeatingBendingProcessNew"/>
    <dgm:cxn modelId="{8B42DC2B-184A-4AF9-8111-796DF6C2DBB0}" type="presOf" srcId="{7E9DA5D3-D2D2-4052-BD0C-B5F0FFB1EE1A}" destId="{952C2B63-B894-480F-B19A-068579C62AD0}" srcOrd="0" destOrd="0" presId="urn:microsoft.com/office/officeart/2016/7/layout/RepeatingBendingProcessNew"/>
    <dgm:cxn modelId="{174B9233-0220-4730-B96E-EEECC6F1F300}" srcId="{48A0E509-9876-4D19-BA00-3C039ED1C5F6}" destId="{80A1ABBC-E00A-4DF6-9599-ABECA9002E1D}" srcOrd="5" destOrd="0" parTransId="{A692AB99-F8FC-44E9-91AA-9F514CAD6228}" sibTransId="{1368D67C-2568-4F00-94A7-462E6F9BB155}"/>
    <dgm:cxn modelId="{A1533D5D-4999-4C06-8D7A-EEFE039399EF}" type="presOf" srcId="{842AE273-F85F-4807-AB44-325EF4298D22}" destId="{99D41FC0-265C-431D-83E0-6099646CB492}" srcOrd="0" destOrd="0" presId="urn:microsoft.com/office/officeart/2016/7/layout/RepeatingBendingProcessNew"/>
    <dgm:cxn modelId="{5FC53545-58D2-4312-821D-0C68EA2D572F}" type="presOf" srcId="{3A4F328D-2338-48CD-8C4E-75F39852BB95}" destId="{D83D3D19-71C9-463E-9E84-5794CAA832F0}" srcOrd="1" destOrd="0" presId="urn:microsoft.com/office/officeart/2016/7/layout/RepeatingBendingProcessNew"/>
    <dgm:cxn modelId="{137D4246-D381-4952-8E1E-29D49C9F80EB}" type="presOf" srcId="{7E9DA5D3-D2D2-4052-BD0C-B5F0FFB1EE1A}" destId="{9CB34001-261A-4108-B48C-839ED7CA65B1}" srcOrd="1" destOrd="0" presId="urn:microsoft.com/office/officeart/2016/7/layout/RepeatingBendingProcessNew"/>
    <dgm:cxn modelId="{B957D368-3776-458F-9CA7-536514580DDF}" type="presOf" srcId="{E0CC202B-728B-4D70-8A3A-DA060D4D8266}" destId="{FE2D39A9-02D9-4DB6-BF3E-6002D368F149}" srcOrd="0" destOrd="0" presId="urn:microsoft.com/office/officeart/2016/7/layout/RepeatingBendingProcessNew"/>
    <dgm:cxn modelId="{3E2C4270-83B0-4D64-A033-E8B9EB463EAA}" srcId="{48A0E509-9876-4D19-BA00-3C039ED1C5F6}" destId="{5742052B-2E0C-4C5B-A887-EED9949DEC46}" srcOrd="4" destOrd="0" parTransId="{7BA4EAD9-EB6F-4656-AAD9-12F0B788C91E}" sibTransId="{CA04010B-0505-4B8E-978B-8FD0E2D85092}"/>
    <dgm:cxn modelId="{5B5F3F77-6971-4102-8D0E-5596A03B077D}" srcId="{48A0E509-9876-4D19-BA00-3C039ED1C5F6}" destId="{E0CC202B-728B-4D70-8A3A-DA060D4D8266}" srcOrd="1" destOrd="0" parTransId="{8DAD32D3-BE90-471F-BED1-B226DF04C454}" sibTransId="{3A4F328D-2338-48CD-8C4E-75F39852BB95}"/>
    <dgm:cxn modelId="{DF3F337D-5166-4492-A68B-DEF1068A8AE5}" srcId="{48A0E509-9876-4D19-BA00-3C039ED1C5F6}" destId="{C7DBF555-6000-4D5A-BADD-E0E0AE8B1A76}" srcOrd="2" destOrd="0" parTransId="{881A3245-978D-4403-9BCD-21F48828F80B}" sibTransId="{7E9DA5D3-D2D2-4052-BD0C-B5F0FFB1EE1A}"/>
    <dgm:cxn modelId="{2202F48D-0BDE-4D71-A8F0-29F8725A0088}" srcId="{48A0E509-9876-4D19-BA00-3C039ED1C5F6}" destId="{2FE9CD87-3E33-43C4-8F31-2344AC36285C}" srcOrd="3" destOrd="0" parTransId="{F4EB6F6B-058C-4CAA-B9F4-621E1BFA1135}" sibTransId="{247F2EBB-AA95-499F-83A8-4B96CD6BB529}"/>
    <dgm:cxn modelId="{24EB8893-7563-44A8-8FDE-28822CBA138C}" srcId="{48A0E509-9876-4D19-BA00-3C039ED1C5F6}" destId="{18EAC049-65A5-47DE-8423-AEA72DE187F7}" srcOrd="0" destOrd="0" parTransId="{0C122A62-168C-4541-82F4-08CF58ADE51C}" sibTransId="{842AE273-F85F-4807-AB44-325EF4298D22}"/>
    <dgm:cxn modelId="{22B1DAB5-F9BF-4021-9A91-01048340DB83}" type="presOf" srcId="{48A0E509-9876-4D19-BA00-3C039ED1C5F6}" destId="{A6E94099-ED0C-49B9-A730-17DC8354BC19}" srcOrd="0" destOrd="0" presId="urn:microsoft.com/office/officeart/2016/7/layout/RepeatingBendingProcessNew"/>
    <dgm:cxn modelId="{CF0082D3-3927-4D82-99FF-4075000FD91E}" type="presOf" srcId="{18EAC049-65A5-47DE-8423-AEA72DE187F7}" destId="{4E127EED-0F83-4B03-9743-EABC60798C69}" srcOrd="0" destOrd="0" presId="urn:microsoft.com/office/officeart/2016/7/layout/RepeatingBendingProcessNew"/>
    <dgm:cxn modelId="{B7CFACE5-3A38-41DF-ACD7-6D71978C8747}" type="presOf" srcId="{5742052B-2E0C-4C5B-A887-EED9949DEC46}" destId="{CD5E4401-10C1-4DB4-949E-1A2533CB18C3}" srcOrd="0" destOrd="0" presId="urn:microsoft.com/office/officeart/2016/7/layout/RepeatingBendingProcessNew"/>
    <dgm:cxn modelId="{C646ADEE-A9B1-47B1-97C9-E9AE8A8F18F9}" type="presOf" srcId="{2FE9CD87-3E33-43C4-8F31-2344AC36285C}" destId="{E2660B91-6E74-4CAA-AFBE-1465BCD8A14F}" srcOrd="0" destOrd="0" presId="urn:microsoft.com/office/officeart/2016/7/layout/RepeatingBendingProcessNew"/>
    <dgm:cxn modelId="{94D5F8F3-CD2C-4AE3-B536-6DDC55509332}" type="presOf" srcId="{CA04010B-0505-4B8E-978B-8FD0E2D85092}" destId="{A067C699-4C4C-467A-AE9C-0CD027310857}" srcOrd="1" destOrd="0" presId="urn:microsoft.com/office/officeart/2016/7/layout/RepeatingBendingProcessNew"/>
    <dgm:cxn modelId="{356DC0FE-3A64-41B9-8A43-E4527DD3B756}" type="presOf" srcId="{80A1ABBC-E00A-4DF6-9599-ABECA9002E1D}" destId="{CAEAA59B-AD82-42A0-8E9E-214D7EA62E53}" srcOrd="0" destOrd="0" presId="urn:microsoft.com/office/officeart/2016/7/layout/RepeatingBendingProcessNew"/>
    <dgm:cxn modelId="{8CA12E21-B120-45D4-A6DC-730986F469F6}" type="presParOf" srcId="{A6E94099-ED0C-49B9-A730-17DC8354BC19}" destId="{4E127EED-0F83-4B03-9743-EABC60798C69}" srcOrd="0" destOrd="0" presId="urn:microsoft.com/office/officeart/2016/7/layout/RepeatingBendingProcessNew"/>
    <dgm:cxn modelId="{83485192-E6F7-4CE7-AA19-BC560C4428A2}" type="presParOf" srcId="{A6E94099-ED0C-49B9-A730-17DC8354BC19}" destId="{99D41FC0-265C-431D-83E0-6099646CB492}" srcOrd="1" destOrd="0" presId="urn:microsoft.com/office/officeart/2016/7/layout/RepeatingBendingProcessNew"/>
    <dgm:cxn modelId="{C3DF41FC-64A5-4D65-88A4-6CC5D99BD2EF}" type="presParOf" srcId="{99D41FC0-265C-431D-83E0-6099646CB492}" destId="{1CBE78FB-7550-4E31-A784-9C23174B45DF}" srcOrd="0" destOrd="0" presId="urn:microsoft.com/office/officeart/2016/7/layout/RepeatingBendingProcessNew"/>
    <dgm:cxn modelId="{B027A40E-4341-421D-89E5-9C10E449AB7D}" type="presParOf" srcId="{A6E94099-ED0C-49B9-A730-17DC8354BC19}" destId="{FE2D39A9-02D9-4DB6-BF3E-6002D368F149}" srcOrd="2" destOrd="0" presId="urn:microsoft.com/office/officeart/2016/7/layout/RepeatingBendingProcessNew"/>
    <dgm:cxn modelId="{8856E61D-A4EB-4522-BF49-B427A4DB378A}" type="presParOf" srcId="{A6E94099-ED0C-49B9-A730-17DC8354BC19}" destId="{B315BF38-6C13-4BDC-B0AE-78E7C9D508DD}" srcOrd="3" destOrd="0" presId="urn:microsoft.com/office/officeart/2016/7/layout/RepeatingBendingProcessNew"/>
    <dgm:cxn modelId="{29AE0E37-85D0-4D16-8CCB-D072E0B6F405}" type="presParOf" srcId="{B315BF38-6C13-4BDC-B0AE-78E7C9D508DD}" destId="{D83D3D19-71C9-463E-9E84-5794CAA832F0}" srcOrd="0" destOrd="0" presId="urn:microsoft.com/office/officeart/2016/7/layout/RepeatingBendingProcessNew"/>
    <dgm:cxn modelId="{F2AC6C53-EC80-4AD3-AAF5-7098BF5B4847}" type="presParOf" srcId="{A6E94099-ED0C-49B9-A730-17DC8354BC19}" destId="{62E20265-E051-439D-A743-390428A64A63}" srcOrd="4" destOrd="0" presId="urn:microsoft.com/office/officeart/2016/7/layout/RepeatingBendingProcessNew"/>
    <dgm:cxn modelId="{05D3634B-95AD-4FF3-B498-182517AD94CA}" type="presParOf" srcId="{A6E94099-ED0C-49B9-A730-17DC8354BC19}" destId="{952C2B63-B894-480F-B19A-068579C62AD0}" srcOrd="5" destOrd="0" presId="urn:microsoft.com/office/officeart/2016/7/layout/RepeatingBendingProcessNew"/>
    <dgm:cxn modelId="{55318DFA-A522-4805-A227-80EBE82858BD}" type="presParOf" srcId="{952C2B63-B894-480F-B19A-068579C62AD0}" destId="{9CB34001-261A-4108-B48C-839ED7CA65B1}" srcOrd="0" destOrd="0" presId="urn:microsoft.com/office/officeart/2016/7/layout/RepeatingBendingProcessNew"/>
    <dgm:cxn modelId="{2BE8DCA5-A08F-4475-9BBD-97F6E53ACF61}" type="presParOf" srcId="{A6E94099-ED0C-49B9-A730-17DC8354BC19}" destId="{E2660B91-6E74-4CAA-AFBE-1465BCD8A14F}" srcOrd="6" destOrd="0" presId="urn:microsoft.com/office/officeart/2016/7/layout/RepeatingBendingProcessNew"/>
    <dgm:cxn modelId="{50E85E7D-6756-41C1-976E-C4B6F6130BCC}" type="presParOf" srcId="{A6E94099-ED0C-49B9-A730-17DC8354BC19}" destId="{FBC54754-373E-477A-9A79-E6B1717BA685}" srcOrd="7" destOrd="0" presId="urn:microsoft.com/office/officeart/2016/7/layout/RepeatingBendingProcessNew"/>
    <dgm:cxn modelId="{C47BC0CA-DEF0-4D00-96D0-B17B56E005C8}" type="presParOf" srcId="{FBC54754-373E-477A-9A79-E6B1717BA685}" destId="{EC612558-25A7-4CE7-B865-B014B576A187}" srcOrd="0" destOrd="0" presId="urn:microsoft.com/office/officeart/2016/7/layout/RepeatingBendingProcessNew"/>
    <dgm:cxn modelId="{8768BC45-4408-4AE3-A452-E5203E46770E}" type="presParOf" srcId="{A6E94099-ED0C-49B9-A730-17DC8354BC19}" destId="{CD5E4401-10C1-4DB4-949E-1A2533CB18C3}" srcOrd="8" destOrd="0" presId="urn:microsoft.com/office/officeart/2016/7/layout/RepeatingBendingProcessNew"/>
    <dgm:cxn modelId="{31B15453-CD6B-484A-AE2C-BC5417EC9918}" type="presParOf" srcId="{A6E94099-ED0C-49B9-A730-17DC8354BC19}" destId="{E09207A8-2934-497B-91CC-C0DEA9D980CC}" srcOrd="9" destOrd="0" presId="urn:microsoft.com/office/officeart/2016/7/layout/RepeatingBendingProcessNew"/>
    <dgm:cxn modelId="{DD2F3CCB-0CE6-4B31-8E81-56428C977166}" type="presParOf" srcId="{E09207A8-2934-497B-91CC-C0DEA9D980CC}" destId="{A067C699-4C4C-467A-AE9C-0CD027310857}" srcOrd="0" destOrd="0" presId="urn:microsoft.com/office/officeart/2016/7/layout/RepeatingBendingProcessNew"/>
    <dgm:cxn modelId="{F2E2AF30-EA56-4449-8B36-A481A5ECCCEF}" type="presParOf" srcId="{A6E94099-ED0C-49B9-A730-17DC8354BC19}" destId="{CAEAA59B-AD82-42A0-8E9E-214D7EA62E53}"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7C0E2A-87F9-4D7D-850C-F710469BE5DC}"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F9118767-022E-42B6-88B4-F642AC399D39}">
      <dgm:prSe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119533" tIns="125471" rIns="119533" bIns="125471" numCol="1" spcCol="1270" anchor="ctr" anchorCtr="0"/>
        <a:lstStyle/>
        <a:p>
          <a:pPr marL="0" lvl="0" indent="0" algn="ctr" defTabSz="933450">
            <a:lnSpc>
              <a:spcPct val="90000"/>
            </a:lnSpc>
            <a:spcBef>
              <a:spcPct val="0"/>
            </a:spcBef>
            <a:spcAft>
              <a:spcPct val="35000"/>
            </a:spcAft>
            <a:buNone/>
          </a:pPr>
          <a:r>
            <a:rPr lang="en-US" sz="2100" kern="1200" dirty="0">
              <a:solidFill>
                <a:prstClr val="white"/>
              </a:solidFill>
              <a:latin typeface="Aptos" panose="02110004020202020204"/>
              <a:ea typeface="+mn-ea"/>
              <a:cs typeface="+mn-cs"/>
            </a:rPr>
            <a:t>Notice of award. </a:t>
          </a:r>
        </a:p>
      </dgm:t>
    </dgm:pt>
    <dgm:pt modelId="{A890D254-1EF1-4156-82C4-7A05A93D3D8E}" type="parTrans" cxnId="{743BAC37-A056-40F5-9AA5-3EBCAE4A8E55}">
      <dgm:prSet/>
      <dgm:spPr/>
      <dgm:t>
        <a:bodyPr/>
        <a:lstStyle/>
        <a:p>
          <a:endParaRPr lang="en-US"/>
        </a:p>
      </dgm:t>
    </dgm:pt>
    <dgm:pt modelId="{3B8F4BF6-1BBF-4131-A9FD-3A4D331AEE2A}" type="sibTrans" cxnId="{743BAC37-A056-40F5-9AA5-3EBCAE4A8E55}">
      <dgm:prSet/>
      <dgm:spPr/>
      <dgm:t>
        <a:bodyPr/>
        <a:lstStyle/>
        <a:p>
          <a:endParaRPr lang="en-US"/>
        </a:p>
      </dgm:t>
    </dgm:pt>
    <dgm:pt modelId="{8AED3541-95F9-4DB0-8AF6-CCC7679B8EAB}">
      <dgm:prSet/>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119533" tIns="125471" rIns="119533" bIns="125471" numCol="1" spcCol="1270" anchor="ctr" anchorCtr="0"/>
        <a:lstStyle/>
        <a:p>
          <a:r>
            <a:rPr lang="en-US" dirty="0"/>
            <a:t>A grant agreement template is sent. This begins the process of executing the grant agreement.</a:t>
          </a:r>
        </a:p>
        <a:p>
          <a:endParaRPr lang="en-US" dirty="0"/>
        </a:p>
        <a:p>
          <a:r>
            <a:rPr lang="en-US" dirty="0"/>
            <a:t>This process can take up to 18 months on average. </a:t>
          </a:r>
        </a:p>
      </dgm:t>
    </dgm:pt>
    <dgm:pt modelId="{2219AF34-A269-4603-BAEA-4AD38944CA8F}" type="parTrans" cxnId="{A17F0CBA-2930-4B83-A008-1DFBF5B10838}">
      <dgm:prSet/>
      <dgm:spPr/>
      <dgm:t>
        <a:bodyPr/>
        <a:lstStyle/>
        <a:p>
          <a:endParaRPr lang="en-US"/>
        </a:p>
      </dgm:t>
    </dgm:pt>
    <dgm:pt modelId="{B1ED5D59-E957-4ED6-B7B9-49E35B1DBD82}" type="sibTrans" cxnId="{A17F0CBA-2930-4B83-A008-1DFBF5B10838}">
      <dgm:prSet/>
      <dgm:spPr/>
      <dgm:t>
        <a:bodyPr/>
        <a:lstStyle/>
        <a:p>
          <a:endParaRPr lang="en-US"/>
        </a:p>
      </dgm:t>
    </dgm:pt>
    <dgm:pt modelId="{A17E4B29-E2AF-4E08-B32C-06ECDB912680}">
      <dgm:prSe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119533" tIns="125471" rIns="119533" bIns="125471" numCol="1" spcCol="1270" anchor="ctr" anchorCtr="0"/>
        <a:lstStyle/>
        <a:p>
          <a:pPr marL="0" lvl="0" indent="0" algn="ctr" defTabSz="933450">
            <a:lnSpc>
              <a:spcPct val="90000"/>
            </a:lnSpc>
            <a:spcBef>
              <a:spcPct val="0"/>
            </a:spcBef>
            <a:spcAft>
              <a:spcPct val="35000"/>
            </a:spcAft>
            <a:buNone/>
          </a:pPr>
          <a:r>
            <a:rPr lang="en-US" sz="2100" kern="1200" dirty="0">
              <a:solidFill>
                <a:prstClr val="white"/>
              </a:solidFill>
              <a:latin typeface="Aptos" panose="02110004020202020204"/>
              <a:ea typeface="+mn-ea"/>
              <a:cs typeface="+mn-cs"/>
            </a:rPr>
            <a:t>Kick off call with federal program manager is scheduled. </a:t>
          </a:r>
        </a:p>
      </dgm:t>
    </dgm:pt>
    <dgm:pt modelId="{79653E06-501A-4683-B319-685ACC289109}" type="parTrans" cxnId="{6CE74D8B-E9DE-4771-B1FC-37FF77E5B6AD}">
      <dgm:prSet/>
      <dgm:spPr/>
      <dgm:t>
        <a:bodyPr/>
        <a:lstStyle/>
        <a:p>
          <a:endParaRPr lang="en-US"/>
        </a:p>
      </dgm:t>
    </dgm:pt>
    <dgm:pt modelId="{EB1D5074-B210-4DD6-8ACF-FC5B03349474}" type="sibTrans" cxnId="{6CE74D8B-E9DE-4771-B1FC-37FF77E5B6AD}">
      <dgm:prSet/>
      <dgm:spPr/>
      <dgm:t>
        <a:bodyPr/>
        <a:lstStyle/>
        <a:p>
          <a:endParaRPr lang="en-US"/>
        </a:p>
      </dgm:t>
    </dgm:pt>
    <dgm:pt modelId="{9AAACD6E-B46D-4CF9-AF2D-28BCE67A1E81}" type="pres">
      <dgm:prSet presAssocID="{A07C0E2A-87F9-4D7D-850C-F710469BE5DC}" presName="Name0" presStyleCnt="0">
        <dgm:presLayoutVars>
          <dgm:dir/>
          <dgm:resizeHandles val="exact"/>
        </dgm:presLayoutVars>
      </dgm:prSet>
      <dgm:spPr/>
    </dgm:pt>
    <dgm:pt modelId="{A081D469-C64E-4C1A-9DB4-C95D7B8C92E6}" type="pres">
      <dgm:prSet presAssocID="{F9118767-022E-42B6-88B4-F642AC399D39}" presName="node" presStyleLbl="node1" presStyleIdx="0" presStyleCnt="3">
        <dgm:presLayoutVars>
          <dgm:bulletEnabled val="1"/>
        </dgm:presLayoutVars>
      </dgm:prSet>
      <dgm:spPr>
        <a:xfrm>
          <a:off x="1255442" y="1778"/>
          <a:ext cx="3853338" cy="2312003"/>
        </a:xfrm>
        <a:prstGeom prst="rect">
          <a:avLst/>
        </a:prstGeom>
      </dgm:spPr>
    </dgm:pt>
    <dgm:pt modelId="{C13B6C5F-F2CD-40BA-81D1-5BEB607B57E2}" type="pres">
      <dgm:prSet presAssocID="{3B8F4BF6-1BBF-4131-A9FD-3A4D331AEE2A}" presName="sibTrans" presStyleLbl="sibTrans1D1" presStyleIdx="0" presStyleCnt="2"/>
      <dgm:spPr/>
    </dgm:pt>
    <dgm:pt modelId="{DB349C2E-D7D8-4E22-9877-D3E29FA660C9}" type="pres">
      <dgm:prSet presAssocID="{3B8F4BF6-1BBF-4131-A9FD-3A4D331AEE2A}" presName="connectorText" presStyleLbl="sibTrans1D1" presStyleIdx="0" presStyleCnt="2"/>
      <dgm:spPr/>
    </dgm:pt>
    <dgm:pt modelId="{32ADF24F-75B4-4C3C-8910-17A34862B196}" type="pres">
      <dgm:prSet presAssocID="{A17E4B29-E2AF-4E08-B32C-06ECDB912680}" presName="node" presStyleLbl="node1" presStyleIdx="1" presStyleCnt="3">
        <dgm:presLayoutVars>
          <dgm:bulletEnabled val="1"/>
        </dgm:presLayoutVars>
      </dgm:prSet>
      <dgm:spPr>
        <a:xfrm>
          <a:off x="3510174" y="717225"/>
          <a:ext cx="2852713" cy="1711628"/>
        </a:xfrm>
        <a:prstGeom prst="rect">
          <a:avLst/>
        </a:prstGeom>
      </dgm:spPr>
    </dgm:pt>
    <dgm:pt modelId="{46209FAE-AE0C-49B2-A703-A10EC356BB7D}" type="pres">
      <dgm:prSet presAssocID="{EB1D5074-B210-4DD6-8ACF-FC5B03349474}" presName="sibTrans" presStyleLbl="sibTrans1D1" presStyleIdx="1" presStyleCnt="2"/>
      <dgm:spPr/>
    </dgm:pt>
    <dgm:pt modelId="{718DC354-0490-4EAA-992A-DD20C5C73864}" type="pres">
      <dgm:prSet presAssocID="{EB1D5074-B210-4DD6-8ACF-FC5B03349474}" presName="connectorText" presStyleLbl="sibTrans1D1" presStyleIdx="1" presStyleCnt="2"/>
      <dgm:spPr/>
    </dgm:pt>
    <dgm:pt modelId="{196DE2E5-DC9F-4C90-B2B3-B88D28C2EBAA}" type="pres">
      <dgm:prSet presAssocID="{8AED3541-95F9-4DB0-8AF6-CCC7679B8EAB}" presName="node" presStyleLbl="node1" presStyleIdx="2" presStyleCnt="3">
        <dgm:presLayoutVars>
          <dgm:bulletEnabled val="1"/>
        </dgm:presLayoutVars>
      </dgm:prSet>
      <dgm:spPr>
        <a:xfrm>
          <a:off x="1255442" y="3200049"/>
          <a:ext cx="3853338" cy="2312003"/>
        </a:xfrm>
        <a:prstGeom prst="rect">
          <a:avLst/>
        </a:prstGeom>
      </dgm:spPr>
    </dgm:pt>
  </dgm:ptLst>
  <dgm:cxnLst>
    <dgm:cxn modelId="{185D5C0D-FDBD-4866-A7A7-E360DEC3FE8E}" type="presOf" srcId="{3B8F4BF6-1BBF-4131-A9FD-3A4D331AEE2A}" destId="{DB349C2E-D7D8-4E22-9877-D3E29FA660C9}" srcOrd="1" destOrd="0" presId="urn:microsoft.com/office/officeart/2016/7/layout/RepeatingBendingProcessNew"/>
    <dgm:cxn modelId="{743BAC37-A056-40F5-9AA5-3EBCAE4A8E55}" srcId="{A07C0E2A-87F9-4D7D-850C-F710469BE5DC}" destId="{F9118767-022E-42B6-88B4-F642AC399D39}" srcOrd="0" destOrd="0" parTransId="{A890D254-1EF1-4156-82C4-7A05A93D3D8E}" sibTransId="{3B8F4BF6-1BBF-4131-A9FD-3A4D331AEE2A}"/>
    <dgm:cxn modelId="{C9697C5E-1551-46A2-9B2F-5CE371EEE0ED}" type="presOf" srcId="{3B8F4BF6-1BBF-4131-A9FD-3A4D331AEE2A}" destId="{C13B6C5F-F2CD-40BA-81D1-5BEB607B57E2}" srcOrd="0" destOrd="0" presId="urn:microsoft.com/office/officeart/2016/7/layout/RepeatingBendingProcessNew"/>
    <dgm:cxn modelId="{F7B2D370-B5E6-4CC3-8549-899CBB8FD8EE}" type="presOf" srcId="{8AED3541-95F9-4DB0-8AF6-CCC7679B8EAB}" destId="{196DE2E5-DC9F-4C90-B2B3-B88D28C2EBAA}" srcOrd="0" destOrd="0" presId="urn:microsoft.com/office/officeart/2016/7/layout/RepeatingBendingProcessNew"/>
    <dgm:cxn modelId="{54300853-ADDE-4AE3-AFC3-AB2A0E30A991}" type="presOf" srcId="{A07C0E2A-87F9-4D7D-850C-F710469BE5DC}" destId="{9AAACD6E-B46D-4CF9-AF2D-28BCE67A1E81}" srcOrd="0" destOrd="0" presId="urn:microsoft.com/office/officeart/2016/7/layout/RepeatingBendingProcessNew"/>
    <dgm:cxn modelId="{81B2837D-8097-480C-BD4F-A6DB976F88D8}" type="presOf" srcId="{EB1D5074-B210-4DD6-8ACF-FC5B03349474}" destId="{718DC354-0490-4EAA-992A-DD20C5C73864}" srcOrd="1" destOrd="0" presId="urn:microsoft.com/office/officeart/2016/7/layout/RepeatingBendingProcessNew"/>
    <dgm:cxn modelId="{C0536E81-A174-4091-9AE8-6CC8174193D7}" type="presOf" srcId="{A17E4B29-E2AF-4E08-B32C-06ECDB912680}" destId="{32ADF24F-75B4-4C3C-8910-17A34862B196}" srcOrd="0" destOrd="0" presId="urn:microsoft.com/office/officeart/2016/7/layout/RepeatingBendingProcessNew"/>
    <dgm:cxn modelId="{6CE74D8B-E9DE-4771-B1FC-37FF77E5B6AD}" srcId="{A07C0E2A-87F9-4D7D-850C-F710469BE5DC}" destId="{A17E4B29-E2AF-4E08-B32C-06ECDB912680}" srcOrd="1" destOrd="0" parTransId="{79653E06-501A-4683-B319-685ACC289109}" sibTransId="{EB1D5074-B210-4DD6-8ACF-FC5B03349474}"/>
    <dgm:cxn modelId="{78BE34A3-EE54-477D-972B-146FF596AD5F}" type="presOf" srcId="{F9118767-022E-42B6-88B4-F642AC399D39}" destId="{A081D469-C64E-4C1A-9DB4-C95D7B8C92E6}" srcOrd="0" destOrd="0" presId="urn:microsoft.com/office/officeart/2016/7/layout/RepeatingBendingProcessNew"/>
    <dgm:cxn modelId="{004C6BA5-03D9-4A2B-80B1-6106ACBC9790}" type="presOf" srcId="{EB1D5074-B210-4DD6-8ACF-FC5B03349474}" destId="{46209FAE-AE0C-49B2-A703-A10EC356BB7D}" srcOrd="0" destOrd="0" presId="urn:microsoft.com/office/officeart/2016/7/layout/RepeatingBendingProcessNew"/>
    <dgm:cxn modelId="{A17F0CBA-2930-4B83-A008-1DFBF5B10838}" srcId="{A07C0E2A-87F9-4D7D-850C-F710469BE5DC}" destId="{8AED3541-95F9-4DB0-8AF6-CCC7679B8EAB}" srcOrd="2" destOrd="0" parTransId="{2219AF34-A269-4603-BAEA-4AD38944CA8F}" sibTransId="{B1ED5D59-E957-4ED6-B7B9-49E35B1DBD82}"/>
    <dgm:cxn modelId="{BE4DC8C5-1694-44CA-A47F-988E5CBF5020}" type="presParOf" srcId="{9AAACD6E-B46D-4CF9-AF2D-28BCE67A1E81}" destId="{A081D469-C64E-4C1A-9DB4-C95D7B8C92E6}" srcOrd="0" destOrd="0" presId="urn:microsoft.com/office/officeart/2016/7/layout/RepeatingBendingProcessNew"/>
    <dgm:cxn modelId="{D3CE921A-E48E-4847-9A2E-AC0ACF90FCBD}" type="presParOf" srcId="{9AAACD6E-B46D-4CF9-AF2D-28BCE67A1E81}" destId="{C13B6C5F-F2CD-40BA-81D1-5BEB607B57E2}" srcOrd="1" destOrd="0" presId="urn:microsoft.com/office/officeart/2016/7/layout/RepeatingBendingProcessNew"/>
    <dgm:cxn modelId="{11E54B21-C601-4EBE-89E2-91AEBE48A625}" type="presParOf" srcId="{C13B6C5F-F2CD-40BA-81D1-5BEB607B57E2}" destId="{DB349C2E-D7D8-4E22-9877-D3E29FA660C9}" srcOrd="0" destOrd="0" presId="urn:microsoft.com/office/officeart/2016/7/layout/RepeatingBendingProcessNew"/>
    <dgm:cxn modelId="{30E14296-3705-44EF-8A3C-0C4016127E4E}" type="presParOf" srcId="{9AAACD6E-B46D-4CF9-AF2D-28BCE67A1E81}" destId="{32ADF24F-75B4-4C3C-8910-17A34862B196}" srcOrd="2" destOrd="0" presId="urn:microsoft.com/office/officeart/2016/7/layout/RepeatingBendingProcessNew"/>
    <dgm:cxn modelId="{3FA3834E-5CB9-44F9-BAEE-5E940A5EE8E1}" type="presParOf" srcId="{9AAACD6E-B46D-4CF9-AF2D-28BCE67A1E81}" destId="{46209FAE-AE0C-49B2-A703-A10EC356BB7D}" srcOrd="3" destOrd="0" presId="urn:microsoft.com/office/officeart/2016/7/layout/RepeatingBendingProcessNew"/>
    <dgm:cxn modelId="{0579A8EE-7EC7-40E9-806E-54121294D9E2}" type="presParOf" srcId="{46209FAE-AE0C-49B2-A703-A10EC356BB7D}" destId="{718DC354-0490-4EAA-992A-DD20C5C73864}" srcOrd="0" destOrd="0" presId="urn:microsoft.com/office/officeart/2016/7/layout/RepeatingBendingProcessNew"/>
    <dgm:cxn modelId="{EF6CB925-CBFF-4EC3-BDCD-BB38019845C9}" type="presParOf" srcId="{9AAACD6E-B46D-4CF9-AF2D-28BCE67A1E81}" destId="{196DE2E5-DC9F-4C90-B2B3-B88D28C2EBAA}"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D48B72-E99D-47CC-8B1E-7F2C8C1346E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FF09981-8065-49FB-BA61-C28CBB79F3C0}">
      <dgm:prSet custT="1"/>
      <dgm:spPr/>
      <dgm:t>
        <a:bodyPr/>
        <a:lstStyle/>
        <a:p>
          <a:pPr>
            <a:lnSpc>
              <a:spcPct val="100000"/>
            </a:lnSpc>
          </a:pPr>
          <a:r>
            <a:rPr lang="en-US" sz="3000" dirty="0"/>
            <a:t>Reporting</a:t>
          </a:r>
        </a:p>
        <a:p>
          <a:pPr>
            <a:lnSpc>
              <a:spcPct val="100000"/>
            </a:lnSpc>
          </a:pPr>
          <a:r>
            <a:rPr lang="en-US" sz="1400" dirty="0"/>
            <a:t>Most grant programs will require quarterly progress and financial reports to be completed. </a:t>
          </a:r>
        </a:p>
      </dgm:t>
    </dgm:pt>
    <dgm:pt modelId="{1BFE98A9-8ED8-49C5-AC87-E88EC4092EAB}" type="parTrans" cxnId="{66585852-B5E0-4B8B-8166-D4DD44C93071}">
      <dgm:prSet/>
      <dgm:spPr/>
      <dgm:t>
        <a:bodyPr/>
        <a:lstStyle/>
        <a:p>
          <a:endParaRPr lang="en-US"/>
        </a:p>
      </dgm:t>
    </dgm:pt>
    <dgm:pt modelId="{12BA5AED-277A-4638-8AC0-8AAEF3A105E2}" type="sibTrans" cxnId="{66585852-B5E0-4B8B-8166-D4DD44C93071}">
      <dgm:prSet/>
      <dgm:spPr/>
      <dgm:t>
        <a:bodyPr/>
        <a:lstStyle/>
        <a:p>
          <a:endParaRPr lang="en-US"/>
        </a:p>
      </dgm:t>
    </dgm:pt>
    <dgm:pt modelId="{139332D1-CB40-4BA8-9BC2-B072D3139143}">
      <dgm:prSet custT="1"/>
      <dgm:spPr/>
      <dgm:t>
        <a:bodyPr/>
        <a:lstStyle/>
        <a:p>
          <a:pPr>
            <a:lnSpc>
              <a:spcPct val="100000"/>
            </a:lnSpc>
          </a:pPr>
          <a:r>
            <a:rPr lang="en-US" sz="3000" dirty="0"/>
            <a:t>Auditing</a:t>
          </a:r>
        </a:p>
        <a:p>
          <a:pPr>
            <a:lnSpc>
              <a:spcPct val="100000"/>
            </a:lnSpc>
          </a:pPr>
          <a:r>
            <a:rPr lang="en-US" sz="1400" dirty="0"/>
            <a:t>This ensures compliance with funding agreements and proper usage of funds. </a:t>
          </a:r>
        </a:p>
      </dgm:t>
    </dgm:pt>
    <dgm:pt modelId="{3C779F4F-7DA0-48AC-A161-A0F88A758778}" type="parTrans" cxnId="{E10399B6-3536-44FC-9CCB-5AAAD6A1E885}">
      <dgm:prSet/>
      <dgm:spPr/>
      <dgm:t>
        <a:bodyPr/>
        <a:lstStyle/>
        <a:p>
          <a:endParaRPr lang="en-US"/>
        </a:p>
      </dgm:t>
    </dgm:pt>
    <dgm:pt modelId="{5FB78A4B-F03E-43EE-A85D-899F73BEA60B}" type="sibTrans" cxnId="{E10399B6-3536-44FC-9CCB-5AAAD6A1E885}">
      <dgm:prSet/>
      <dgm:spPr/>
      <dgm:t>
        <a:bodyPr/>
        <a:lstStyle/>
        <a:p>
          <a:endParaRPr lang="en-US"/>
        </a:p>
      </dgm:t>
    </dgm:pt>
    <dgm:pt modelId="{8CD9C1F4-3B13-42BF-ABF1-41A139E08E62}">
      <dgm:prSet custT="1"/>
      <dgm:spPr/>
      <dgm:t>
        <a:bodyPr/>
        <a:lstStyle/>
        <a:p>
          <a:pPr>
            <a:lnSpc>
              <a:spcPct val="100000"/>
            </a:lnSpc>
          </a:pPr>
          <a:r>
            <a:rPr lang="en-US" sz="3000" dirty="0"/>
            <a:t>Close-Out</a:t>
          </a:r>
        </a:p>
        <a:p>
          <a:pPr>
            <a:lnSpc>
              <a:spcPct val="100000"/>
            </a:lnSpc>
          </a:pPr>
          <a:r>
            <a:rPr lang="en-US" sz="1400" dirty="0"/>
            <a:t>This process will take place once all work is completed and the grant funds have been expended. </a:t>
          </a:r>
        </a:p>
      </dgm:t>
    </dgm:pt>
    <dgm:pt modelId="{571FD165-704F-4283-AEA3-DC8E04A9FBAA}" type="parTrans" cxnId="{FEFBF430-9BA3-4903-BB42-C2AB537A2310}">
      <dgm:prSet/>
      <dgm:spPr/>
      <dgm:t>
        <a:bodyPr/>
        <a:lstStyle/>
        <a:p>
          <a:endParaRPr lang="en-US"/>
        </a:p>
      </dgm:t>
    </dgm:pt>
    <dgm:pt modelId="{216AEFD5-C4BD-479C-899E-97622041D88E}" type="sibTrans" cxnId="{FEFBF430-9BA3-4903-BB42-C2AB537A2310}">
      <dgm:prSet/>
      <dgm:spPr/>
      <dgm:t>
        <a:bodyPr/>
        <a:lstStyle/>
        <a:p>
          <a:endParaRPr lang="en-US"/>
        </a:p>
      </dgm:t>
    </dgm:pt>
    <dgm:pt modelId="{C764D949-8AF6-4437-A8E2-BA2380E47D8A}" type="pres">
      <dgm:prSet presAssocID="{C9D48B72-E99D-47CC-8B1E-7F2C8C1346EE}" presName="root" presStyleCnt="0">
        <dgm:presLayoutVars>
          <dgm:dir/>
          <dgm:resizeHandles val="exact"/>
        </dgm:presLayoutVars>
      </dgm:prSet>
      <dgm:spPr/>
    </dgm:pt>
    <dgm:pt modelId="{FD034CA0-1BA0-4305-9F24-24D581710F7E}" type="pres">
      <dgm:prSet presAssocID="{1FF09981-8065-49FB-BA61-C28CBB79F3C0}" presName="compNode" presStyleCnt="0"/>
      <dgm:spPr/>
    </dgm:pt>
    <dgm:pt modelId="{BCEDBF45-1F82-4DC6-AD11-A085D83B03AA}" type="pres">
      <dgm:prSet presAssocID="{1FF09981-8065-49FB-BA61-C28CBB79F3C0}"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ar chart"/>
        </a:ext>
      </dgm:extLst>
    </dgm:pt>
    <dgm:pt modelId="{AA978EE5-E46C-447F-AF0F-8B73D29B0E74}" type="pres">
      <dgm:prSet presAssocID="{1FF09981-8065-49FB-BA61-C28CBB79F3C0}" presName="spaceRect" presStyleCnt="0"/>
      <dgm:spPr/>
    </dgm:pt>
    <dgm:pt modelId="{D48A111B-BB2E-4A5A-AB09-F4BD0C49E089}" type="pres">
      <dgm:prSet presAssocID="{1FF09981-8065-49FB-BA61-C28CBB79F3C0}" presName="textRect" presStyleLbl="revTx" presStyleIdx="0" presStyleCnt="3">
        <dgm:presLayoutVars>
          <dgm:chMax val="1"/>
          <dgm:chPref val="1"/>
        </dgm:presLayoutVars>
      </dgm:prSet>
      <dgm:spPr/>
    </dgm:pt>
    <dgm:pt modelId="{A9DB02D7-C801-4B39-99B9-5017E119FCFA}" type="pres">
      <dgm:prSet presAssocID="{12BA5AED-277A-4638-8AC0-8AAEF3A105E2}" presName="sibTrans" presStyleCnt="0"/>
      <dgm:spPr/>
    </dgm:pt>
    <dgm:pt modelId="{DCCEE8B2-538B-4CDD-98DE-27C44A84CF54}" type="pres">
      <dgm:prSet presAssocID="{139332D1-CB40-4BA8-9BC2-B072D3139143}" presName="compNode" presStyleCnt="0"/>
      <dgm:spPr/>
    </dgm:pt>
    <dgm:pt modelId="{002F4002-339A-4C81-A14B-998C365AB571}" type="pres">
      <dgm:prSet presAssocID="{139332D1-CB40-4BA8-9BC2-B072D313914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BAD2BBA7-EE69-473D-B029-428EE409D9DD}" type="pres">
      <dgm:prSet presAssocID="{139332D1-CB40-4BA8-9BC2-B072D3139143}" presName="spaceRect" presStyleCnt="0"/>
      <dgm:spPr/>
    </dgm:pt>
    <dgm:pt modelId="{D45DE173-06D3-4397-B9A1-CC8DE805396C}" type="pres">
      <dgm:prSet presAssocID="{139332D1-CB40-4BA8-9BC2-B072D3139143}" presName="textRect" presStyleLbl="revTx" presStyleIdx="1" presStyleCnt="3" custLinFactNeighborX="-574">
        <dgm:presLayoutVars>
          <dgm:chMax val="1"/>
          <dgm:chPref val="1"/>
        </dgm:presLayoutVars>
      </dgm:prSet>
      <dgm:spPr/>
    </dgm:pt>
    <dgm:pt modelId="{751756BD-367A-44CF-B639-1AA189C3B727}" type="pres">
      <dgm:prSet presAssocID="{5FB78A4B-F03E-43EE-A85D-899F73BEA60B}" presName="sibTrans" presStyleCnt="0"/>
      <dgm:spPr/>
    </dgm:pt>
    <dgm:pt modelId="{9A4B2B77-7185-4BFA-8192-7D70348ED3B2}" type="pres">
      <dgm:prSet presAssocID="{8CD9C1F4-3B13-42BF-ABF1-41A139E08E62}" presName="compNode" presStyleCnt="0"/>
      <dgm:spPr/>
    </dgm:pt>
    <dgm:pt modelId="{EAAA46F9-B3E5-4AD2-AA48-F3784CA7FF85}" type="pres">
      <dgm:prSet presAssocID="{8CD9C1F4-3B13-42BF-ABF1-41A139E08E62}"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inimize"/>
        </a:ext>
      </dgm:extLst>
    </dgm:pt>
    <dgm:pt modelId="{B2D6D47B-44BF-4840-97C3-A3446BD22F6E}" type="pres">
      <dgm:prSet presAssocID="{8CD9C1F4-3B13-42BF-ABF1-41A139E08E62}" presName="spaceRect" presStyleCnt="0"/>
      <dgm:spPr/>
    </dgm:pt>
    <dgm:pt modelId="{5B701550-EC8B-4467-AE34-6D9E10DBBC38}" type="pres">
      <dgm:prSet presAssocID="{8CD9C1F4-3B13-42BF-ABF1-41A139E08E62}" presName="textRect" presStyleLbl="revTx" presStyleIdx="2" presStyleCnt="3">
        <dgm:presLayoutVars>
          <dgm:chMax val="1"/>
          <dgm:chPref val="1"/>
        </dgm:presLayoutVars>
      </dgm:prSet>
      <dgm:spPr/>
    </dgm:pt>
  </dgm:ptLst>
  <dgm:cxnLst>
    <dgm:cxn modelId="{56F7311D-5A55-4DEB-A455-669403CBE319}" type="presOf" srcId="{1FF09981-8065-49FB-BA61-C28CBB79F3C0}" destId="{D48A111B-BB2E-4A5A-AB09-F4BD0C49E089}" srcOrd="0" destOrd="0" presId="urn:microsoft.com/office/officeart/2018/2/layout/IconLabelList"/>
    <dgm:cxn modelId="{93597920-A261-4A2F-829D-462963460868}" type="presOf" srcId="{139332D1-CB40-4BA8-9BC2-B072D3139143}" destId="{D45DE173-06D3-4397-B9A1-CC8DE805396C}" srcOrd="0" destOrd="0" presId="urn:microsoft.com/office/officeart/2018/2/layout/IconLabelList"/>
    <dgm:cxn modelId="{FEFBF430-9BA3-4903-BB42-C2AB537A2310}" srcId="{C9D48B72-E99D-47CC-8B1E-7F2C8C1346EE}" destId="{8CD9C1F4-3B13-42BF-ABF1-41A139E08E62}" srcOrd="2" destOrd="0" parTransId="{571FD165-704F-4283-AEA3-DC8E04A9FBAA}" sibTransId="{216AEFD5-C4BD-479C-899E-97622041D88E}"/>
    <dgm:cxn modelId="{65CA6733-E672-4957-9807-2F7A9455129B}" type="presOf" srcId="{8CD9C1F4-3B13-42BF-ABF1-41A139E08E62}" destId="{5B701550-EC8B-4467-AE34-6D9E10DBBC38}" srcOrd="0" destOrd="0" presId="urn:microsoft.com/office/officeart/2018/2/layout/IconLabelList"/>
    <dgm:cxn modelId="{66585852-B5E0-4B8B-8166-D4DD44C93071}" srcId="{C9D48B72-E99D-47CC-8B1E-7F2C8C1346EE}" destId="{1FF09981-8065-49FB-BA61-C28CBB79F3C0}" srcOrd="0" destOrd="0" parTransId="{1BFE98A9-8ED8-49C5-AC87-E88EC4092EAB}" sibTransId="{12BA5AED-277A-4638-8AC0-8AAEF3A105E2}"/>
    <dgm:cxn modelId="{E10399B6-3536-44FC-9CCB-5AAAD6A1E885}" srcId="{C9D48B72-E99D-47CC-8B1E-7F2C8C1346EE}" destId="{139332D1-CB40-4BA8-9BC2-B072D3139143}" srcOrd="1" destOrd="0" parTransId="{3C779F4F-7DA0-48AC-A161-A0F88A758778}" sibTransId="{5FB78A4B-F03E-43EE-A85D-899F73BEA60B}"/>
    <dgm:cxn modelId="{DC3930B9-7E04-4FFE-A94A-4B561130D495}" type="presOf" srcId="{C9D48B72-E99D-47CC-8B1E-7F2C8C1346EE}" destId="{C764D949-8AF6-4437-A8E2-BA2380E47D8A}" srcOrd="0" destOrd="0" presId="urn:microsoft.com/office/officeart/2018/2/layout/IconLabelList"/>
    <dgm:cxn modelId="{C88D3EBA-669B-4783-BAD9-474E12A8219A}" type="presParOf" srcId="{C764D949-8AF6-4437-A8E2-BA2380E47D8A}" destId="{FD034CA0-1BA0-4305-9F24-24D581710F7E}" srcOrd="0" destOrd="0" presId="urn:microsoft.com/office/officeart/2018/2/layout/IconLabelList"/>
    <dgm:cxn modelId="{A616FAAD-43CC-43A7-87E5-F1ECFAF9D125}" type="presParOf" srcId="{FD034CA0-1BA0-4305-9F24-24D581710F7E}" destId="{BCEDBF45-1F82-4DC6-AD11-A085D83B03AA}" srcOrd="0" destOrd="0" presId="urn:microsoft.com/office/officeart/2018/2/layout/IconLabelList"/>
    <dgm:cxn modelId="{5231ACD1-73E6-4D9C-BD34-DFE2A89FCACC}" type="presParOf" srcId="{FD034CA0-1BA0-4305-9F24-24D581710F7E}" destId="{AA978EE5-E46C-447F-AF0F-8B73D29B0E74}" srcOrd="1" destOrd="0" presId="urn:microsoft.com/office/officeart/2018/2/layout/IconLabelList"/>
    <dgm:cxn modelId="{CBAF71A4-4A57-49D1-ABFF-8882B3727609}" type="presParOf" srcId="{FD034CA0-1BA0-4305-9F24-24D581710F7E}" destId="{D48A111B-BB2E-4A5A-AB09-F4BD0C49E089}" srcOrd="2" destOrd="0" presId="urn:microsoft.com/office/officeart/2018/2/layout/IconLabelList"/>
    <dgm:cxn modelId="{EF052396-0437-4B0C-A5E6-BBC02E5C205A}" type="presParOf" srcId="{C764D949-8AF6-4437-A8E2-BA2380E47D8A}" destId="{A9DB02D7-C801-4B39-99B9-5017E119FCFA}" srcOrd="1" destOrd="0" presId="urn:microsoft.com/office/officeart/2018/2/layout/IconLabelList"/>
    <dgm:cxn modelId="{F9588671-CCDA-48B0-8BF9-1FFEADFF47F8}" type="presParOf" srcId="{C764D949-8AF6-4437-A8E2-BA2380E47D8A}" destId="{DCCEE8B2-538B-4CDD-98DE-27C44A84CF54}" srcOrd="2" destOrd="0" presId="urn:microsoft.com/office/officeart/2018/2/layout/IconLabelList"/>
    <dgm:cxn modelId="{D8F750A2-772B-46C6-9C1C-F7763C57C716}" type="presParOf" srcId="{DCCEE8B2-538B-4CDD-98DE-27C44A84CF54}" destId="{002F4002-339A-4C81-A14B-998C365AB571}" srcOrd="0" destOrd="0" presId="urn:microsoft.com/office/officeart/2018/2/layout/IconLabelList"/>
    <dgm:cxn modelId="{A5E137F0-9DB9-43DA-84FE-01C3514A556D}" type="presParOf" srcId="{DCCEE8B2-538B-4CDD-98DE-27C44A84CF54}" destId="{BAD2BBA7-EE69-473D-B029-428EE409D9DD}" srcOrd="1" destOrd="0" presId="urn:microsoft.com/office/officeart/2018/2/layout/IconLabelList"/>
    <dgm:cxn modelId="{A5A54900-2FF7-46A2-A154-5C4F7619E515}" type="presParOf" srcId="{DCCEE8B2-538B-4CDD-98DE-27C44A84CF54}" destId="{D45DE173-06D3-4397-B9A1-CC8DE805396C}" srcOrd="2" destOrd="0" presId="urn:microsoft.com/office/officeart/2018/2/layout/IconLabelList"/>
    <dgm:cxn modelId="{64FCE397-6838-454A-9E25-F0E8BF8C9597}" type="presParOf" srcId="{C764D949-8AF6-4437-A8E2-BA2380E47D8A}" destId="{751756BD-367A-44CF-B639-1AA189C3B727}" srcOrd="3" destOrd="0" presId="urn:microsoft.com/office/officeart/2018/2/layout/IconLabelList"/>
    <dgm:cxn modelId="{ADC37986-3466-4D5F-9235-DC56D849478C}" type="presParOf" srcId="{C764D949-8AF6-4437-A8E2-BA2380E47D8A}" destId="{9A4B2B77-7185-4BFA-8192-7D70348ED3B2}" srcOrd="4" destOrd="0" presId="urn:microsoft.com/office/officeart/2018/2/layout/IconLabelList"/>
    <dgm:cxn modelId="{61B10AFC-7FF2-472F-BFA4-ACF1DC4958BE}" type="presParOf" srcId="{9A4B2B77-7185-4BFA-8192-7D70348ED3B2}" destId="{EAAA46F9-B3E5-4AD2-AA48-F3784CA7FF85}" srcOrd="0" destOrd="0" presId="urn:microsoft.com/office/officeart/2018/2/layout/IconLabelList"/>
    <dgm:cxn modelId="{CBAE64E0-CD3A-461D-BD55-328439233A05}" type="presParOf" srcId="{9A4B2B77-7185-4BFA-8192-7D70348ED3B2}" destId="{B2D6D47B-44BF-4840-97C3-A3446BD22F6E}" srcOrd="1" destOrd="0" presId="urn:microsoft.com/office/officeart/2018/2/layout/IconLabelList"/>
    <dgm:cxn modelId="{AAA914B8-95ED-4E2E-90AF-30FCA6920817}" type="presParOf" srcId="{9A4B2B77-7185-4BFA-8192-7D70348ED3B2}" destId="{5B701550-EC8B-4467-AE34-6D9E10DBBC3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194B81-A0C8-4DC3-9820-CF4CF0DD485E}" type="doc">
      <dgm:prSet loTypeId="urn:microsoft.com/office/officeart/2018/2/layout/IconVerticalSolidList" loCatId="icon" qsTypeId="urn:microsoft.com/office/officeart/2005/8/quickstyle/simple5" qsCatId="simple" csTypeId="urn:microsoft.com/office/officeart/2005/8/colors/accent0_3" csCatId="mainScheme" phldr="1"/>
      <dgm:spPr/>
      <dgm:t>
        <a:bodyPr/>
        <a:lstStyle/>
        <a:p>
          <a:endParaRPr lang="en-US"/>
        </a:p>
      </dgm:t>
    </dgm:pt>
    <dgm:pt modelId="{3EFEA747-4784-4A19-8842-08AF744E4BAC}">
      <dgm:prSet/>
      <dgm:spPr/>
      <dgm:t>
        <a:bodyPr/>
        <a:lstStyle/>
        <a:p>
          <a:pPr>
            <a:lnSpc>
              <a:spcPct val="100000"/>
            </a:lnSpc>
          </a:pPr>
          <a:r>
            <a:rPr lang="en-US"/>
            <a:t>Congressionally Directed Spending </a:t>
          </a:r>
        </a:p>
      </dgm:t>
    </dgm:pt>
    <dgm:pt modelId="{3BAC31BC-97C1-4EE5-B82F-F2D8FE70E8A4}" type="parTrans" cxnId="{0FF9163C-E74F-468B-8A9B-910550051AFD}">
      <dgm:prSet/>
      <dgm:spPr/>
      <dgm:t>
        <a:bodyPr/>
        <a:lstStyle/>
        <a:p>
          <a:endParaRPr lang="en-US"/>
        </a:p>
      </dgm:t>
    </dgm:pt>
    <dgm:pt modelId="{717BE3CF-024A-4219-99B2-20EB90ACCA2E}" type="sibTrans" cxnId="{0FF9163C-E74F-468B-8A9B-910550051AFD}">
      <dgm:prSet/>
      <dgm:spPr/>
      <dgm:t>
        <a:bodyPr/>
        <a:lstStyle/>
        <a:p>
          <a:endParaRPr lang="en-US"/>
        </a:p>
      </dgm:t>
    </dgm:pt>
    <dgm:pt modelId="{189D2315-C764-4A29-8458-A9A02B72C877}">
      <dgm:prSet custT="1"/>
      <dgm:spPr/>
      <dgm:t>
        <a:bodyPr/>
        <a:lstStyle/>
        <a:p>
          <a:pPr>
            <a:lnSpc>
              <a:spcPct val="100000"/>
            </a:lnSpc>
          </a:pPr>
          <a:r>
            <a:rPr lang="en-US" sz="1900" b="1" dirty="0"/>
            <a:t>$38,913,000</a:t>
          </a:r>
        </a:p>
      </dgm:t>
    </dgm:pt>
    <dgm:pt modelId="{81374AF4-DC60-48DD-AADE-655BD1E075AE}" type="parTrans" cxnId="{7ED57B41-40C7-4919-8385-98111D5708E2}">
      <dgm:prSet/>
      <dgm:spPr/>
      <dgm:t>
        <a:bodyPr/>
        <a:lstStyle/>
        <a:p>
          <a:endParaRPr lang="en-US"/>
        </a:p>
      </dgm:t>
    </dgm:pt>
    <dgm:pt modelId="{71D94E29-92BC-404C-A590-931C92C30DC7}" type="sibTrans" cxnId="{7ED57B41-40C7-4919-8385-98111D5708E2}">
      <dgm:prSet/>
      <dgm:spPr/>
      <dgm:t>
        <a:bodyPr/>
        <a:lstStyle/>
        <a:p>
          <a:endParaRPr lang="en-US"/>
        </a:p>
      </dgm:t>
    </dgm:pt>
    <dgm:pt modelId="{E3149533-5EE5-4D71-8F8F-F9E84CB55D1E}">
      <dgm:prSet/>
      <dgm:spPr/>
      <dgm:t>
        <a:bodyPr/>
        <a:lstStyle/>
        <a:p>
          <a:pPr>
            <a:lnSpc>
              <a:spcPct val="100000"/>
            </a:lnSpc>
          </a:pPr>
          <a:r>
            <a:rPr lang="en-US" dirty="0"/>
            <a:t>West Virginia Department of Transportation Grants</a:t>
          </a:r>
        </a:p>
      </dgm:t>
    </dgm:pt>
    <dgm:pt modelId="{80438788-8411-481A-9813-85BDA19A3B1A}" type="parTrans" cxnId="{55D3E1E7-6B2B-474D-B2C4-6B7527D87542}">
      <dgm:prSet/>
      <dgm:spPr/>
      <dgm:t>
        <a:bodyPr/>
        <a:lstStyle/>
        <a:p>
          <a:endParaRPr lang="en-US"/>
        </a:p>
      </dgm:t>
    </dgm:pt>
    <dgm:pt modelId="{99D471FC-543B-4F99-AEBC-C7DB6151A63C}" type="sibTrans" cxnId="{55D3E1E7-6B2B-474D-B2C4-6B7527D87542}">
      <dgm:prSet/>
      <dgm:spPr/>
      <dgm:t>
        <a:bodyPr/>
        <a:lstStyle/>
        <a:p>
          <a:endParaRPr lang="en-US"/>
        </a:p>
      </dgm:t>
    </dgm:pt>
    <dgm:pt modelId="{D478EAF8-A1C6-4308-A983-60419469A6B4}">
      <dgm:prSet custT="1"/>
      <dgm:spPr/>
      <dgm:t>
        <a:bodyPr/>
        <a:lstStyle/>
        <a:p>
          <a:pPr>
            <a:lnSpc>
              <a:spcPct val="100000"/>
            </a:lnSpc>
          </a:pPr>
          <a:r>
            <a:rPr lang="en-US" sz="1200" dirty="0"/>
            <a:t>Various programs such as INFRA, RURAL, RAISE, SMART, PROTECT, RCE, CRISI, BIP, AID</a:t>
          </a:r>
        </a:p>
      </dgm:t>
    </dgm:pt>
    <dgm:pt modelId="{F938139C-5006-4D82-99F1-C316C6D74518}" type="parTrans" cxnId="{C125EA70-8CD9-4904-9ADF-FEB312C7D946}">
      <dgm:prSet/>
      <dgm:spPr/>
      <dgm:t>
        <a:bodyPr/>
        <a:lstStyle/>
        <a:p>
          <a:endParaRPr lang="en-US"/>
        </a:p>
      </dgm:t>
    </dgm:pt>
    <dgm:pt modelId="{13562D69-1016-4BC4-B4A3-9606FB1E080E}" type="sibTrans" cxnId="{C125EA70-8CD9-4904-9ADF-FEB312C7D946}">
      <dgm:prSet/>
      <dgm:spPr/>
      <dgm:t>
        <a:bodyPr/>
        <a:lstStyle/>
        <a:p>
          <a:endParaRPr lang="en-US"/>
        </a:p>
      </dgm:t>
    </dgm:pt>
    <dgm:pt modelId="{1976289C-4301-46F1-8AD1-57FA1F40E502}">
      <dgm:prSet custT="1"/>
      <dgm:spPr/>
      <dgm:t>
        <a:bodyPr/>
        <a:lstStyle/>
        <a:p>
          <a:pPr>
            <a:lnSpc>
              <a:spcPct val="100000"/>
            </a:lnSpc>
          </a:pPr>
          <a:r>
            <a:rPr lang="en-US" sz="1800" b="1" dirty="0"/>
            <a:t>$649,817,283</a:t>
          </a:r>
        </a:p>
      </dgm:t>
    </dgm:pt>
    <dgm:pt modelId="{F84FCBAC-9B9F-430C-AE44-F0A3A878D27C}" type="parTrans" cxnId="{76BB6756-26F2-48DB-B9F7-8AF95C96C5FF}">
      <dgm:prSet/>
      <dgm:spPr/>
      <dgm:t>
        <a:bodyPr/>
        <a:lstStyle/>
        <a:p>
          <a:endParaRPr lang="en-US"/>
        </a:p>
      </dgm:t>
    </dgm:pt>
    <dgm:pt modelId="{14B2924A-EC3F-4D61-8AA3-88F7EAB98BC4}" type="sibTrans" cxnId="{76BB6756-26F2-48DB-B9F7-8AF95C96C5FF}">
      <dgm:prSet/>
      <dgm:spPr/>
      <dgm:t>
        <a:bodyPr/>
        <a:lstStyle/>
        <a:p>
          <a:endParaRPr lang="en-US"/>
        </a:p>
      </dgm:t>
    </dgm:pt>
    <dgm:pt modelId="{0E1DB19F-E8D0-4E53-BD6F-5E7C60482C31}">
      <dgm:prSet/>
      <dgm:spPr/>
      <dgm:t>
        <a:bodyPr/>
        <a:lstStyle/>
        <a:p>
          <a:pPr>
            <a:lnSpc>
              <a:spcPct val="100000"/>
            </a:lnSpc>
          </a:pPr>
          <a:r>
            <a:rPr lang="en-US"/>
            <a:t>Non-Department of Transportation Grants </a:t>
          </a:r>
        </a:p>
      </dgm:t>
    </dgm:pt>
    <dgm:pt modelId="{26ACFCB7-B169-4B6B-B2AD-E7AB90592FF4}" type="parTrans" cxnId="{51E5C1E9-8D30-4DD5-A9C8-61F6BB97E035}">
      <dgm:prSet/>
      <dgm:spPr/>
      <dgm:t>
        <a:bodyPr/>
        <a:lstStyle/>
        <a:p>
          <a:endParaRPr lang="en-US"/>
        </a:p>
      </dgm:t>
    </dgm:pt>
    <dgm:pt modelId="{10A09A48-CCCD-48B4-AE37-75711C7D6A21}" type="sibTrans" cxnId="{51E5C1E9-8D30-4DD5-A9C8-61F6BB97E035}">
      <dgm:prSet/>
      <dgm:spPr/>
      <dgm:t>
        <a:bodyPr/>
        <a:lstStyle/>
        <a:p>
          <a:endParaRPr lang="en-US"/>
        </a:p>
      </dgm:t>
    </dgm:pt>
    <dgm:pt modelId="{9D7218A8-B082-429B-90F0-9EAB7FE71943}">
      <dgm:prSet custT="1"/>
      <dgm:spPr/>
      <dgm:t>
        <a:bodyPr/>
        <a:lstStyle/>
        <a:p>
          <a:pPr>
            <a:lnSpc>
              <a:spcPct val="100000"/>
            </a:lnSpc>
          </a:pPr>
          <a:r>
            <a:rPr lang="en-US" sz="1100" dirty="0"/>
            <a:t>Other State and Local entities.</a:t>
          </a:r>
        </a:p>
        <a:p>
          <a:pPr>
            <a:lnSpc>
              <a:spcPct val="100000"/>
            </a:lnSpc>
          </a:pPr>
          <a:r>
            <a:rPr lang="en-US" sz="1100" dirty="0"/>
            <a:t>FLAP, RAISE, Safe Streets For All, etc. </a:t>
          </a:r>
        </a:p>
      </dgm:t>
    </dgm:pt>
    <dgm:pt modelId="{97C57FF1-A62A-4FBC-B12D-ECCCCD7ACCA1}" type="parTrans" cxnId="{9F5843C6-8344-412B-A5A9-8926267E4A6D}">
      <dgm:prSet/>
      <dgm:spPr/>
      <dgm:t>
        <a:bodyPr/>
        <a:lstStyle/>
        <a:p>
          <a:endParaRPr lang="en-US"/>
        </a:p>
      </dgm:t>
    </dgm:pt>
    <dgm:pt modelId="{3312CDF0-ACF4-4D93-B12C-3BB61DE23939}" type="sibTrans" cxnId="{9F5843C6-8344-412B-A5A9-8926267E4A6D}">
      <dgm:prSet/>
      <dgm:spPr/>
      <dgm:t>
        <a:bodyPr/>
        <a:lstStyle/>
        <a:p>
          <a:endParaRPr lang="en-US"/>
        </a:p>
      </dgm:t>
    </dgm:pt>
    <dgm:pt modelId="{C063D494-DE29-42DF-B764-A45EEFDF46DB}">
      <dgm:prSet custT="1"/>
      <dgm:spPr/>
      <dgm:t>
        <a:bodyPr/>
        <a:lstStyle/>
        <a:p>
          <a:pPr>
            <a:lnSpc>
              <a:spcPct val="100000"/>
            </a:lnSpc>
          </a:pPr>
          <a:r>
            <a:rPr lang="en-US" sz="1100" dirty="0"/>
            <a:t>Estimated total is </a:t>
          </a:r>
          <a:r>
            <a:rPr lang="en-US" sz="1900" b="1" dirty="0"/>
            <a:t>$88,985,159 </a:t>
          </a:r>
        </a:p>
      </dgm:t>
    </dgm:pt>
    <dgm:pt modelId="{5B90E3FE-43E4-4333-A1C8-9C082DDE99FC}" type="parTrans" cxnId="{D068076E-5EAB-4728-9B9B-1036449E8F58}">
      <dgm:prSet/>
      <dgm:spPr/>
      <dgm:t>
        <a:bodyPr/>
        <a:lstStyle/>
        <a:p>
          <a:endParaRPr lang="en-US"/>
        </a:p>
      </dgm:t>
    </dgm:pt>
    <dgm:pt modelId="{804D6CFE-E8E7-4095-8552-62F050626237}" type="sibTrans" cxnId="{D068076E-5EAB-4728-9B9B-1036449E8F58}">
      <dgm:prSet/>
      <dgm:spPr/>
      <dgm:t>
        <a:bodyPr/>
        <a:lstStyle/>
        <a:p>
          <a:endParaRPr lang="en-US"/>
        </a:p>
      </dgm:t>
    </dgm:pt>
    <dgm:pt modelId="{92BD743F-D809-4048-82DC-282614755DF2}" type="pres">
      <dgm:prSet presAssocID="{4D194B81-A0C8-4DC3-9820-CF4CF0DD485E}" presName="root" presStyleCnt="0">
        <dgm:presLayoutVars>
          <dgm:dir/>
          <dgm:resizeHandles val="exact"/>
        </dgm:presLayoutVars>
      </dgm:prSet>
      <dgm:spPr/>
    </dgm:pt>
    <dgm:pt modelId="{3509E1AB-EC0F-4AFA-ADFE-333AE682378F}" type="pres">
      <dgm:prSet presAssocID="{3EFEA747-4784-4A19-8842-08AF744E4BAC}" presName="compNode" presStyleCnt="0"/>
      <dgm:spPr/>
    </dgm:pt>
    <dgm:pt modelId="{ED6DC117-B33F-4353-BE89-AE40A33AED00}" type="pres">
      <dgm:prSet presAssocID="{3EFEA747-4784-4A19-8842-08AF744E4BAC}" presName="bgRect" presStyleLbl="bgShp" presStyleIdx="0" presStyleCnt="3" custLinFactNeighborX="0" custLinFactNeighborY="-1027"/>
      <dgm:spPr/>
    </dgm:pt>
    <dgm:pt modelId="{06D2BDBF-0850-42D8-93BA-CF6126D99808}" type="pres">
      <dgm:prSet presAssocID="{3EFEA747-4784-4A19-8842-08AF744E4BAC}" presName="iconRect" presStyleLbl="node1" presStyleIdx="0" presStyleCnt="3"/>
      <dgm:spPr>
        <a:xfrm>
          <a:off x="361911" y="271748"/>
          <a:ext cx="658020" cy="658020"/>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a:effectLst>
          <a:outerShdw blurRad="57150" dist="19050" dir="5400000" algn="ctr" rotWithShape="0">
            <a:srgbClr val="000000">
              <a:alpha val="63000"/>
            </a:srgbClr>
          </a:outerShdw>
        </a:effectLst>
      </dgm:spPr>
      <dgm:extLst>
        <a:ext uri="{E40237B7-FDA0-4F09-8148-C483321AD2D9}">
          <dgm14:cNvPr xmlns:dgm14="http://schemas.microsoft.com/office/drawing/2010/diagram" id="0" name="" descr="Money with solid fill"/>
        </a:ext>
      </dgm:extLst>
    </dgm:pt>
    <dgm:pt modelId="{09805C41-1D0C-47ED-90FF-F50AAEC8B454}" type="pres">
      <dgm:prSet presAssocID="{3EFEA747-4784-4A19-8842-08AF744E4BAC}" presName="spaceRect" presStyleCnt="0"/>
      <dgm:spPr/>
    </dgm:pt>
    <dgm:pt modelId="{E0A59C5B-DD1B-4F63-B019-529605C9ACCE}" type="pres">
      <dgm:prSet presAssocID="{3EFEA747-4784-4A19-8842-08AF744E4BAC}" presName="parTx" presStyleLbl="revTx" presStyleIdx="0" presStyleCnt="6">
        <dgm:presLayoutVars>
          <dgm:chMax val="0"/>
          <dgm:chPref val="0"/>
        </dgm:presLayoutVars>
      </dgm:prSet>
      <dgm:spPr/>
    </dgm:pt>
    <dgm:pt modelId="{48C2AF64-ADD4-4A18-80FB-574CB780FF78}" type="pres">
      <dgm:prSet presAssocID="{3EFEA747-4784-4A19-8842-08AF744E4BAC}" presName="desTx" presStyleLbl="revTx" presStyleIdx="1" presStyleCnt="6">
        <dgm:presLayoutVars/>
      </dgm:prSet>
      <dgm:spPr/>
    </dgm:pt>
    <dgm:pt modelId="{7519B01F-E9C1-446A-85C8-921F03A19AF0}" type="pres">
      <dgm:prSet presAssocID="{717BE3CF-024A-4219-99B2-20EB90ACCA2E}" presName="sibTrans" presStyleCnt="0"/>
      <dgm:spPr/>
    </dgm:pt>
    <dgm:pt modelId="{25F0B243-F626-4B68-952F-8B278D19030B}" type="pres">
      <dgm:prSet presAssocID="{E3149533-5EE5-4D71-8F8F-F9E84CB55D1E}" presName="compNode" presStyleCnt="0"/>
      <dgm:spPr/>
    </dgm:pt>
    <dgm:pt modelId="{3A464E9A-41E5-4C25-906B-7609B0B8B6F9}" type="pres">
      <dgm:prSet presAssocID="{E3149533-5EE5-4D71-8F8F-F9E84CB55D1E}" presName="bgRect" presStyleLbl="bgShp" presStyleIdx="1" presStyleCnt="3"/>
      <dgm:spPr/>
    </dgm:pt>
    <dgm:pt modelId="{EBFC8983-1F79-496E-B919-2DF26AE33983}" type="pres">
      <dgm:prSet presAssocID="{E3149533-5EE5-4D71-8F8F-F9E84CB55D1E}"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ork In Road with solid fill"/>
        </a:ext>
      </dgm:extLst>
    </dgm:pt>
    <dgm:pt modelId="{490983E2-A037-481B-BF13-DA10183DCB3C}" type="pres">
      <dgm:prSet presAssocID="{E3149533-5EE5-4D71-8F8F-F9E84CB55D1E}" presName="spaceRect" presStyleCnt="0"/>
      <dgm:spPr/>
    </dgm:pt>
    <dgm:pt modelId="{952D1C23-10CD-4210-A6F8-4368C4F0D744}" type="pres">
      <dgm:prSet presAssocID="{E3149533-5EE5-4D71-8F8F-F9E84CB55D1E}" presName="parTx" presStyleLbl="revTx" presStyleIdx="2" presStyleCnt="6">
        <dgm:presLayoutVars>
          <dgm:chMax val="0"/>
          <dgm:chPref val="0"/>
        </dgm:presLayoutVars>
      </dgm:prSet>
      <dgm:spPr/>
    </dgm:pt>
    <dgm:pt modelId="{D5B15588-DA16-49B5-B1A8-D075E9ED036A}" type="pres">
      <dgm:prSet presAssocID="{E3149533-5EE5-4D71-8F8F-F9E84CB55D1E}" presName="desTx" presStyleLbl="revTx" presStyleIdx="3" presStyleCnt="6">
        <dgm:presLayoutVars/>
      </dgm:prSet>
      <dgm:spPr/>
    </dgm:pt>
    <dgm:pt modelId="{6DE6E694-3333-42F0-95E6-748F5CEF1B9A}" type="pres">
      <dgm:prSet presAssocID="{99D471FC-543B-4F99-AEBC-C7DB6151A63C}" presName="sibTrans" presStyleCnt="0"/>
      <dgm:spPr/>
    </dgm:pt>
    <dgm:pt modelId="{A6C5A69F-6684-452C-858D-907DFA52921B}" type="pres">
      <dgm:prSet presAssocID="{0E1DB19F-E8D0-4E53-BD6F-5E7C60482C31}" presName="compNode" presStyleCnt="0"/>
      <dgm:spPr/>
    </dgm:pt>
    <dgm:pt modelId="{05844557-4ED7-4170-8F7E-2B89303E46BC}" type="pres">
      <dgm:prSet presAssocID="{0E1DB19F-E8D0-4E53-BD6F-5E7C60482C31}" presName="bgRect" presStyleLbl="bgShp" presStyleIdx="2" presStyleCnt="3" custLinFactNeighborX="0" custLinFactNeighborY="9162"/>
      <dgm:spPr/>
    </dgm:pt>
    <dgm:pt modelId="{6D223655-0A74-44E3-A4B8-4CFDBCAE5B3B}" type="pres">
      <dgm:prSet presAssocID="{0E1DB19F-E8D0-4E53-BD6F-5E7C60482C31}"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Court with solid fill"/>
        </a:ext>
      </dgm:extLst>
    </dgm:pt>
    <dgm:pt modelId="{6169D0AC-DFBB-4096-B4AD-064FF52417AC}" type="pres">
      <dgm:prSet presAssocID="{0E1DB19F-E8D0-4E53-BD6F-5E7C60482C31}" presName="spaceRect" presStyleCnt="0"/>
      <dgm:spPr/>
    </dgm:pt>
    <dgm:pt modelId="{FD0BA9B9-79E4-4125-9C0A-328B33F71D6E}" type="pres">
      <dgm:prSet presAssocID="{0E1DB19F-E8D0-4E53-BD6F-5E7C60482C31}" presName="parTx" presStyleLbl="revTx" presStyleIdx="4" presStyleCnt="6">
        <dgm:presLayoutVars>
          <dgm:chMax val="0"/>
          <dgm:chPref val="0"/>
        </dgm:presLayoutVars>
      </dgm:prSet>
      <dgm:spPr/>
    </dgm:pt>
    <dgm:pt modelId="{B3DE64E9-75DA-48E9-BD24-87CE2CB3BB5A}" type="pres">
      <dgm:prSet presAssocID="{0E1DB19F-E8D0-4E53-BD6F-5E7C60482C31}" presName="desTx" presStyleLbl="revTx" presStyleIdx="5" presStyleCnt="6">
        <dgm:presLayoutVars/>
      </dgm:prSet>
      <dgm:spPr/>
    </dgm:pt>
  </dgm:ptLst>
  <dgm:cxnLst>
    <dgm:cxn modelId="{41167013-2A78-4937-BA19-5FEE4696E5A2}" type="presOf" srcId="{3EFEA747-4784-4A19-8842-08AF744E4BAC}" destId="{E0A59C5B-DD1B-4F63-B019-529605C9ACCE}" srcOrd="0" destOrd="0" presId="urn:microsoft.com/office/officeart/2018/2/layout/IconVerticalSolidList"/>
    <dgm:cxn modelId="{5BC2A01E-8440-4747-8C0F-3D8C9062D8A5}" type="presOf" srcId="{1976289C-4301-46F1-8AD1-57FA1F40E502}" destId="{D5B15588-DA16-49B5-B1A8-D075E9ED036A}" srcOrd="0" destOrd="1" presId="urn:microsoft.com/office/officeart/2018/2/layout/IconVerticalSolidList"/>
    <dgm:cxn modelId="{0FF9163C-E74F-468B-8A9B-910550051AFD}" srcId="{4D194B81-A0C8-4DC3-9820-CF4CF0DD485E}" destId="{3EFEA747-4784-4A19-8842-08AF744E4BAC}" srcOrd="0" destOrd="0" parTransId="{3BAC31BC-97C1-4EE5-B82F-F2D8FE70E8A4}" sibTransId="{717BE3CF-024A-4219-99B2-20EB90ACCA2E}"/>
    <dgm:cxn modelId="{7ED57B41-40C7-4919-8385-98111D5708E2}" srcId="{3EFEA747-4784-4A19-8842-08AF744E4BAC}" destId="{189D2315-C764-4A29-8458-A9A02B72C877}" srcOrd="0" destOrd="0" parTransId="{81374AF4-DC60-48DD-AADE-655BD1E075AE}" sibTransId="{71D94E29-92BC-404C-A590-931C92C30DC7}"/>
    <dgm:cxn modelId="{29BD5242-F16E-43D3-8511-31BEF428E851}" type="presOf" srcId="{189D2315-C764-4A29-8458-A9A02B72C877}" destId="{48C2AF64-ADD4-4A18-80FB-574CB780FF78}" srcOrd="0" destOrd="0" presId="urn:microsoft.com/office/officeart/2018/2/layout/IconVerticalSolidList"/>
    <dgm:cxn modelId="{79D2FF4C-1A00-40CF-BCFC-BEA5D05E8390}" type="presOf" srcId="{9D7218A8-B082-429B-90F0-9EAB7FE71943}" destId="{B3DE64E9-75DA-48E9-BD24-87CE2CB3BB5A}" srcOrd="0" destOrd="0" presId="urn:microsoft.com/office/officeart/2018/2/layout/IconVerticalSolidList"/>
    <dgm:cxn modelId="{D068076E-5EAB-4728-9B9B-1036449E8F58}" srcId="{0E1DB19F-E8D0-4E53-BD6F-5E7C60482C31}" destId="{C063D494-DE29-42DF-B764-A45EEFDF46DB}" srcOrd="1" destOrd="0" parTransId="{5B90E3FE-43E4-4333-A1C8-9C082DDE99FC}" sibTransId="{804D6CFE-E8E7-4095-8552-62F050626237}"/>
    <dgm:cxn modelId="{C125EA70-8CD9-4904-9ADF-FEB312C7D946}" srcId="{E3149533-5EE5-4D71-8F8F-F9E84CB55D1E}" destId="{D478EAF8-A1C6-4308-A983-60419469A6B4}" srcOrd="0" destOrd="0" parTransId="{F938139C-5006-4D82-99F1-C316C6D74518}" sibTransId="{13562D69-1016-4BC4-B4A3-9606FB1E080E}"/>
    <dgm:cxn modelId="{5BB96E51-01F5-4A2F-85E6-FD032EE770B8}" type="presOf" srcId="{C063D494-DE29-42DF-B764-A45EEFDF46DB}" destId="{B3DE64E9-75DA-48E9-BD24-87CE2CB3BB5A}" srcOrd="0" destOrd="1" presId="urn:microsoft.com/office/officeart/2018/2/layout/IconVerticalSolidList"/>
    <dgm:cxn modelId="{76BB6756-26F2-48DB-B9F7-8AF95C96C5FF}" srcId="{E3149533-5EE5-4D71-8F8F-F9E84CB55D1E}" destId="{1976289C-4301-46F1-8AD1-57FA1F40E502}" srcOrd="1" destOrd="0" parTransId="{F84FCBAC-9B9F-430C-AE44-F0A3A878D27C}" sibTransId="{14B2924A-EC3F-4D61-8AA3-88F7EAB98BC4}"/>
    <dgm:cxn modelId="{6E9F075A-753A-45A1-87FE-611C9EAAE362}" type="presOf" srcId="{E3149533-5EE5-4D71-8F8F-F9E84CB55D1E}" destId="{952D1C23-10CD-4210-A6F8-4368C4F0D744}" srcOrd="0" destOrd="0" presId="urn:microsoft.com/office/officeart/2018/2/layout/IconVerticalSolidList"/>
    <dgm:cxn modelId="{D21CF85A-FEAF-4E4C-A0F4-D29FDDE87CE3}" type="presOf" srcId="{0E1DB19F-E8D0-4E53-BD6F-5E7C60482C31}" destId="{FD0BA9B9-79E4-4125-9C0A-328B33F71D6E}" srcOrd="0" destOrd="0" presId="urn:microsoft.com/office/officeart/2018/2/layout/IconVerticalSolidList"/>
    <dgm:cxn modelId="{CF9CFDB1-ADF2-4A79-B504-406AD94E31CF}" type="presOf" srcId="{4D194B81-A0C8-4DC3-9820-CF4CF0DD485E}" destId="{92BD743F-D809-4048-82DC-282614755DF2}" srcOrd="0" destOrd="0" presId="urn:microsoft.com/office/officeart/2018/2/layout/IconVerticalSolidList"/>
    <dgm:cxn modelId="{1A2EAEC0-251D-47B4-BF67-7A9997D4FC7C}" type="presOf" srcId="{D478EAF8-A1C6-4308-A983-60419469A6B4}" destId="{D5B15588-DA16-49B5-B1A8-D075E9ED036A}" srcOrd="0" destOrd="0" presId="urn:microsoft.com/office/officeart/2018/2/layout/IconVerticalSolidList"/>
    <dgm:cxn modelId="{9F5843C6-8344-412B-A5A9-8926267E4A6D}" srcId="{0E1DB19F-E8D0-4E53-BD6F-5E7C60482C31}" destId="{9D7218A8-B082-429B-90F0-9EAB7FE71943}" srcOrd="0" destOrd="0" parTransId="{97C57FF1-A62A-4FBC-B12D-ECCCCD7ACCA1}" sibTransId="{3312CDF0-ACF4-4D93-B12C-3BB61DE23939}"/>
    <dgm:cxn modelId="{55D3E1E7-6B2B-474D-B2C4-6B7527D87542}" srcId="{4D194B81-A0C8-4DC3-9820-CF4CF0DD485E}" destId="{E3149533-5EE5-4D71-8F8F-F9E84CB55D1E}" srcOrd="1" destOrd="0" parTransId="{80438788-8411-481A-9813-85BDA19A3B1A}" sibTransId="{99D471FC-543B-4F99-AEBC-C7DB6151A63C}"/>
    <dgm:cxn modelId="{51E5C1E9-8D30-4DD5-A9C8-61F6BB97E035}" srcId="{4D194B81-A0C8-4DC3-9820-CF4CF0DD485E}" destId="{0E1DB19F-E8D0-4E53-BD6F-5E7C60482C31}" srcOrd="2" destOrd="0" parTransId="{26ACFCB7-B169-4B6B-B2AD-E7AB90592FF4}" sibTransId="{10A09A48-CCCD-48B4-AE37-75711C7D6A21}"/>
    <dgm:cxn modelId="{DB1127B4-5C7E-4103-BB4B-6DA82F469EB8}" type="presParOf" srcId="{92BD743F-D809-4048-82DC-282614755DF2}" destId="{3509E1AB-EC0F-4AFA-ADFE-333AE682378F}" srcOrd="0" destOrd="0" presId="urn:microsoft.com/office/officeart/2018/2/layout/IconVerticalSolidList"/>
    <dgm:cxn modelId="{5CEEABF0-E385-4E87-8CD8-24664F29E505}" type="presParOf" srcId="{3509E1AB-EC0F-4AFA-ADFE-333AE682378F}" destId="{ED6DC117-B33F-4353-BE89-AE40A33AED00}" srcOrd="0" destOrd="0" presId="urn:microsoft.com/office/officeart/2018/2/layout/IconVerticalSolidList"/>
    <dgm:cxn modelId="{0D950776-57D9-4B0E-A309-17B4B53176B4}" type="presParOf" srcId="{3509E1AB-EC0F-4AFA-ADFE-333AE682378F}" destId="{06D2BDBF-0850-42D8-93BA-CF6126D99808}" srcOrd="1" destOrd="0" presId="urn:microsoft.com/office/officeart/2018/2/layout/IconVerticalSolidList"/>
    <dgm:cxn modelId="{F0EADCFE-F999-4225-9FF3-1555258C44DB}" type="presParOf" srcId="{3509E1AB-EC0F-4AFA-ADFE-333AE682378F}" destId="{09805C41-1D0C-47ED-90FF-F50AAEC8B454}" srcOrd="2" destOrd="0" presId="urn:microsoft.com/office/officeart/2018/2/layout/IconVerticalSolidList"/>
    <dgm:cxn modelId="{4F549495-5A28-46BE-882A-AE46E18B0B62}" type="presParOf" srcId="{3509E1AB-EC0F-4AFA-ADFE-333AE682378F}" destId="{E0A59C5B-DD1B-4F63-B019-529605C9ACCE}" srcOrd="3" destOrd="0" presId="urn:microsoft.com/office/officeart/2018/2/layout/IconVerticalSolidList"/>
    <dgm:cxn modelId="{BFCD7A35-CD1B-4F77-9CD6-72F741420843}" type="presParOf" srcId="{3509E1AB-EC0F-4AFA-ADFE-333AE682378F}" destId="{48C2AF64-ADD4-4A18-80FB-574CB780FF78}" srcOrd="4" destOrd="0" presId="urn:microsoft.com/office/officeart/2018/2/layout/IconVerticalSolidList"/>
    <dgm:cxn modelId="{9AE0776C-0E43-48EA-8DF7-7A4E9AAF401C}" type="presParOf" srcId="{92BD743F-D809-4048-82DC-282614755DF2}" destId="{7519B01F-E9C1-446A-85C8-921F03A19AF0}" srcOrd="1" destOrd="0" presId="urn:microsoft.com/office/officeart/2018/2/layout/IconVerticalSolidList"/>
    <dgm:cxn modelId="{5986B2D5-1C9E-4507-BD85-FB472BB57D5D}" type="presParOf" srcId="{92BD743F-D809-4048-82DC-282614755DF2}" destId="{25F0B243-F626-4B68-952F-8B278D19030B}" srcOrd="2" destOrd="0" presId="urn:microsoft.com/office/officeart/2018/2/layout/IconVerticalSolidList"/>
    <dgm:cxn modelId="{C4ECCACB-1B43-48E8-A7F9-10E617915F04}" type="presParOf" srcId="{25F0B243-F626-4B68-952F-8B278D19030B}" destId="{3A464E9A-41E5-4C25-906B-7609B0B8B6F9}" srcOrd="0" destOrd="0" presId="urn:microsoft.com/office/officeart/2018/2/layout/IconVerticalSolidList"/>
    <dgm:cxn modelId="{746F7C6F-4C3F-4806-8AD3-38706A458107}" type="presParOf" srcId="{25F0B243-F626-4B68-952F-8B278D19030B}" destId="{EBFC8983-1F79-496E-B919-2DF26AE33983}" srcOrd="1" destOrd="0" presId="urn:microsoft.com/office/officeart/2018/2/layout/IconVerticalSolidList"/>
    <dgm:cxn modelId="{2362A7FA-C3DF-4644-B19B-931ECA78BDEC}" type="presParOf" srcId="{25F0B243-F626-4B68-952F-8B278D19030B}" destId="{490983E2-A037-481B-BF13-DA10183DCB3C}" srcOrd="2" destOrd="0" presId="urn:microsoft.com/office/officeart/2018/2/layout/IconVerticalSolidList"/>
    <dgm:cxn modelId="{6E8849EF-359E-41E0-B324-C323A5B342C3}" type="presParOf" srcId="{25F0B243-F626-4B68-952F-8B278D19030B}" destId="{952D1C23-10CD-4210-A6F8-4368C4F0D744}" srcOrd="3" destOrd="0" presId="urn:microsoft.com/office/officeart/2018/2/layout/IconVerticalSolidList"/>
    <dgm:cxn modelId="{9E5CCFDB-DF77-493E-BEAE-5F2926A63CCB}" type="presParOf" srcId="{25F0B243-F626-4B68-952F-8B278D19030B}" destId="{D5B15588-DA16-49B5-B1A8-D075E9ED036A}" srcOrd="4" destOrd="0" presId="urn:microsoft.com/office/officeart/2018/2/layout/IconVerticalSolidList"/>
    <dgm:cxn modelId="{90294646-E8DE-4DCE-8405-AEA86C891E8B}" type="presParOf" srcId="{92BD743F-D809-4048-82DC-282614755DF2}" destId="{6DE6E694-3333-42F0-95E6-748F5CEF1B9A}" srcOrd="3" destOrd="0" presId="urn:microsoft.com/office/officeart/2018/2/layout/IconVerticalSolidList"/>
    <dgm:cxn modelId="{267C2764-5B65-4A86-8080-C7AE2223E0FA}" type="presParOf" srcId="{92BD743F-D809-4048-82DC-282614755DF2}" destId="{A6C5A69F-6684-452C-858D-907DFA52921B}" srcOrd="4" destOrd="0" presId="urn:microsoft.com/office/officeart/2018/2/layout/IconVerticalSolidList"/>
    <dgm:cxn modelId="{D2AFD510-E02F-410E-A09B-EA9DDD98663E}" type="presParOf" srcId="{A6C5A69F-6684-452C-858D-907DFA52921B}" destId="{05844557-4ED7-4170-8F7E-2B89303E46BC}" srcOrd="0" destOrd="0" presId="urn:microsoft.com/office/officeart/2018/2/layout/IconVerticalSolidList"/>
    <dgm:cxn modelId="{7F0BC450-FE02-43D5-A5C8-B8EEB45DF48B}" type="presParOf" srcId="{A6C5A69F-6684-452C-858D-907DFA52921B}" destId="{6D223655-0A74-44E3-A4B8-4CFDBCAE5B3B}" srcOrd="1" destOrd="0" presId="urn:microsoft.com/office/officeart/2018/2/layout/IconVerticalSolidList"/>
    <dgm:cxn modelId="{5D5AAE5F-FB08-44C3-9F4A-C30D17D1BF74}" type="presParOf" srcId="{A6C5A69F-6684-452C-858D-907DFA52921B}" destId="{6169D0AC-DFBB-4096-B4AD-064FF52417AC}" srcOrd="2" destOrd="0" presId="urn:microsoft.com/office/officeart/2018/2/layout/IconVerticalSolidList"/>
    <dgm:cxn modelId="{DD350E6C-93D1-4299-8E91-9F6EE992E6DC}" type="presParOf" srcId="{A6C5A69F-6684-452C-858D-907DFA52921B}" destId="{FD0BA9B9-79E4-4125-9C0A-328B33F71D6E}" srcOrd="3" destOrd="0" presId="urn:microsoft.com/office/officeart/2018/2/layout/IconVerticalSolidList"/>
    <dgm:cxn modelId="{06C063FC-B193-4A4C-ABFE-1BCE92CF0E37}" type="presParOf" srcId="{A6C5A69F-6684-452C-858D-907DFA52921B}" destId="{B3DE64E9-75DA-48E9-BD24-87CE2CB3BB5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BE3E2D-5086-43D3-8B04-A1F4F3CF56D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64B104-62D7-48B4-A563-ACAF05DB9D42}">
      <dgm:prSet custT="1"/>
      <dgm:spPr/>
      <dgm:t>
        <a:bodyPr/>
        <a:lstStyle/>
        <a:p>
          <a:pPr>
            <a:lnSpc>
              <a:spcPct val="100000"/>
            </a:lnSpc>
          </a:pPr>
          <a:r>
            <a:rPr lang="en-US" sz="1800" dirty="0"/>
            <a:t>Competitive Highway Bridge Program</a:t>
          </a:r>
        </a:p>
        <a:p>
          <a:pPr>
            <a:lnSpc>
              <a:spcPct val="100000"/>
            </a:lnSpc>
          </a:pPr>
          <a:r>
            <a:rPr lang="en-US" sz="1800" b="1" dirty="0"/>
            <a:t>$65M </a:t>
          </a:r>
        </a:p>
        <a:p>
          <a:pPr>
            <a:lnSpc>
              <a:spcPct val="100000"/>
            </a:lnSpc>
          </a:pPr>
          <a:r>
            <a:rPr lang="en-US" sz="1600" dirty="0"/>
            <a:t>Dunbar Toll Bridge replacement and Kanawha Turnpike I-64 Overpass rehabilitation</a:t>
          </a:r>
        </a:p>
      </dgm:t>
    </dgm:pt>
    <dgm:pt modelId="{7705EB63-D077-442A-8419-3568BC4901A7}" type="parTrans" cxnId="{73383413-3CFC-4BB8-8650-5AD2D8EECF9F}">
      <dgm:prSet/>
      <dgm:spPr/>
      <dgm:t>
        <a:bodyPr/>
        <a:lstStyle/>
        <a:p>
          <a:endParaRPr lang="en-US"/>
        </a:p>
      </dgm:t>
    </dgm:pt>
    <dgm:pt modelId="{22D017B2-C9E5-4CFF-8029-5E6EDD2DB1BC}" type="sibTrans" cxnId="{73383413-3CFC-4BB8-8650-5AD2D8EECF9F}">
      <dgm:prSet/>
      <dgm:spPr/>
      <dgm:t>
        <a:bodyPr/>
        <a:lstStyle/>
        <a:p>
          <a:endParaRPr lang="en-US"/>
        </a:p>
      </dgm:t>
    </dgm:pt>
    <dgm:pt modelId="{1993466E-2439-4BAF-A5AC-EF0485A15B58}">
      <dgm:prSet custT="1"/>
      <dgm:spPr/>
      <dgm:t>
        <a:bodyPr/>
        <a:lstStyle/>
        <a:p>
          <a:pPr>
            <a:lnSpc>
              <a:spcPct val="100000"/>
            </a:lnSpc>
          </a:pPr>
          <a:r>
            <a:rPr lang="en-US" sz="1800" dirty="0"/>
            <a:t>Port Infrastructure Development Program</a:t>
          </a:r>
        </a:p>
        <a:p>
          <a:pPr>
            <a:lnSpc>
              <a:spcPct val="100000"/>
            </a:lnSpc>
          </a:pPr>
          <a:r>
            <a:rPr lang="en-US" sz="1800" b="1" dirty="0"/>
            <a:t> $23M</a:t>
          </a:r>
        </a:p>
        <a:p>
          <a:pPr>
            <a:lnSpc>
              <a:spcPct val="100000"/>
            </a:lnSpc>
          </a:pPr>
          <a:r>
            <a:rPr lang="en-US" sz="1600" dirty="0"/>
            <a:t>Nucor Steel West Virginia Material Handling Terminal </a:t>
          </a:r>
        </a:p>
      </dgm:t>
    </dgm:pt>
    <dgm:pt modelId="{3A4A6FC7-7B33-4260-AD21-378344018A80}" type="parTrans" cxnId="{A9B5D5C7-E5B2-4B27-97AA-6FD3EF51C30F}">
      <dgm:prSet/>
      <dgm:spPr/>
      <dgm:t>
        <a:bodyPr/>
        <a:lstStyle/>
        <a:p>
          <a:endParaRPr lang="en-US"/>
        </a:p>
      </dgm:t>
    </dgm:pt>
    <dgm:pt modelId="{2267871D-757D-4ECF-A609-DFB89E7AFB20}" type="sibTrans" cxnId="{A9B5D5C7-E5B2-4B27-97AA-6FD3EF51C30F}">
      <dgm:prSet/>
      <dgm:spPr/>
      <dgm:t>
        <a:bodyPr/>
        <a:lstStyle/>
        <a:p>
          <a:endParaRPr lang="en-US"/>
        </a:p>
      </dgm:t>
    </dgm:pt>
    <dgm:pt modelId="{98CD2706-5176-41D4-A887-E34C7809C4B3}">
      <dgm:prSet custT="1"/>
      <dgm:spPr/>
      <dgm:t>
        <a:bodyPr/>
        <a:lstStyle/>
        <a:p>
          <a:pPr>
            <a:lnSpc>
              <a:spcPct val="100000"/>
            </a:lnSpc>
          </a:pPr>
          <a:r>
            <a:rPr lang="en-US" sz="1800" dirty="0"/>
            <a:t>Better Utilizing Investments to Leverage Development Program </a:t>
          </a:r>
        </a:p>
        <a:p>
          <a:pPr>
            <a:lnSpc>
              <a:spcPct val="100000"/>
            </a:lnSpc>
          </a:pPr>
          <a:r>
            <a:rPr lang="en-US" sz="1800" b="1" dirty="0"/>
            <a:t>$24.8M </a:t>
          </a:r>
        </a:p>
        <a:p>
          <a:pPr>
            <a:lnSpc>
              <a:spcPct val="100000"/>
            </a:lnSpc>
          </a:pPr>
          <a:r>
            <a:rPr lang="en-US" sz="1600" dirty="0"/>
            <a:t>Statewide Truck Parking Strategy Project </a:t>
          </a:r>
        </a:p>
      </dgm:t>
    </dgm:pt>
    <dgm:pt modelId="{F45586C0-E8B2-4159-8D05-911335D0392D}" type="parTrans" cxnId="{F5D1B898-23B4-4450-B9F1-51D489373379}">
      <dgm:prSet/>
      <dgm:spPr/>
      <dgm:t>
        <a:bodyPr/>
        <a:lstStyle/>
        <a:p>
          <a:endParaRPr lang="en-US"/>
        </a:p>
      </dgm:t>
    </dgm:pt>
    <dgm:pt modelId="{933EA924-6545-4035-BB16-D78D001460E1}" type="sibTrans" cxnId="{F5D1B898-23B4-4450-B9F1-51D489373379}">
      <dgm:prSet/>
      <dgm:spPr/>
      <dgm:t>
        <a:bodyPr/>
        <a:lstStyle/>
        <a:p>
          <a:endParaRPr lang="en-US"/>
        </a:p>
      </dgm:t>
    </dgm:pt>
    <dgm:pt modelId="{7312A035-E555-437F-A6EA-A14EBA5A90D6}">
      <dgm:prSet custT="1"/>
      <dgm:spPr/>
      <dgm:t>
        <a:bodyPr/>
        <a:lstStyle/>
        <a:p>
          <a:pPr>
            <a:lnSpc>
              <a:spcPct val="100000"/>
            </a:lnSpc>
          </a:pPr>
          <a:r>
            <a:rPr lang="en-US" sz="1800" dirty="0"/>
            <a:t>Bridge Investment Program</a:t>
          </a:r>
        </a:p>
        <a:p>
          <a:pPr>
            <a:lnSpc>
              <a:spcPct val="100000"/>
            </a:lnSpc>
          </a:pPr>
          <a:r>
            <a:rPr lang="en-US" sz="1800" b="1" dirty="0"/>
            <a:t>$87M </a:t>
          </a:r>
        </a:p>
        <a:p>
          <a:pPr>
            <a:lnSpc>
              <a:spcPct val="100000"/>
            </a:lnSpc>
          </a:pPr>
          <a:r>
            <a:rPr lang="en-US" sz="1600" dirty="0"/>
            <a:t>Replacement of Market Street Bridge </a:t>
          </a:r>
        </a:p>
      </dgm:t>
    </dgm:pt>
    <dgm:pt modelId="{430EC36C-14A2-437F-A23D-132A386F288D}" type="parTrans" cxnId="{A113BEFB-CD8C-4D8D-91F2-A19AD7945067}">
      <dgm:prSet/>
      <dgm:spPr/>
      <dgm:t>
        <a:bodyPr/>
        <a:lstStyle/>
        <a:p>
          <a:endParaRPr lang="en-US"/>
        </a:p>
      </dgm:t>
    </dgm:pt>
    <dgm:pt modelId="{F115AC8C-66D1-49F9-9EF0-DF79013719A1}" type="sibTrans" cxnId="{A113BEFB-CD8C-4D8D-91F2-A19AD7945067}">
      <dgm:prSet/>
      <dgm:spPr/>
      <dgm:t>
        <a:bodyPr/>
        <a:lstStyle/>
        <a:p>
          <a:endParaRPr lang="en-US"/>
        </a:p>
      </dgm:t>
    </dgm:pt>
    <dgm:pt modelId="{A6EAB84B-C29A-43A2-87E3-71F62343B46C}" type="pres">
      <dgm:prSet presAssocID="{2DBE3E2D-5086-43D3-8B04-A1F4F3CF56DC}" presName="root" presStyleCnt="0">
        <dgm:presLayoutVars>
          <dgm:dir/>
          <dgm:resizeHandles val="exact"/>
        </dgm:presLayoutVars>
      </dgm:prSet>
      <dgm:spPr/>
    </dgm:pt>
    <dgm:pt modelId="{971881E6-57E3-4AEA-8308-F150ADE8440D}" type="pres">
      <dgm:prSet presAssocID="{FA64B104-62D7-48B4-A563-ACAF05DB9D42}" presName="compNode" presStyleCnt="0"/>
      <dgm:spPr/>
    </dgm:pt>
    <dgm:pt modelId="{43CCDD63-B97B-4872-8A0F-CBB8115E063E}" type="pres">
      <dgm:prSet presAssocID="{FA64B104-62D7-48B4-A563-ACAF05DB9D42}"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ridge scene"/>
        </a:ext>
      </dgm:extLst>
    </dgm:pt>
    <dgm:pt modelId="{4DB782B1-8A10-4B2E-8D89-A4895A3400F4}" type="pres">
      <dgm:prSet presAssocID="{FA64B104-62D7-48B4-A563-ACAF05DB9D42}" presName="spaceRect" presStyleCnt="0"/>
      <dgm:spPr/>
    </dgm:pt>
    <dgm:pt modelId="{8E6A03F8-902D-497B-B604-58437153E60B}" type="pres">
      <dgm:prSet presAssocID="{FA64B104-62D7-48B4-A563-ACAF05DB9D42}" presName="textRect" presStyleLbl="revTx" presStyleIdx="0" presStyleCnt="4" custLinFactNeighborX="-1146" custLinFactNeighborY="2515">
        <dgm:presLayoutVars>
          <dgm:chMax val="1"/>
          <dgm:chPref val="1"/>
        </dgm:presLayoutVars>
      </dgm:prSet>
      <dgm:spPr/>
    </dgm:pt>
    <dgm:pt modelId="{959BBBC7-2F91-49D2-9EE1-D398DEEA05DA}" type="pres">
      <dgm:prSet presAssocID="{22D017B2-C9E5-4CFF-8029-5E6EDD2DB1BC}" presName="sibTrans" presStyleCnt="0"/>
      <dgm:spPr/>
    </dgm:pt>
    <dgm:pt modelId="{6D739564-F2B9-40A0-B329-6147EFAE43BB}" type="pres">
      <dgm:prSet presAssocID="{1993466E-2439-4BAF-A5AC-EF0485A15B58}" presName="compNode" presStyleCnt="0"/>
      <dgm:spPr/>
    </dgm:pt>
    <dgm:pt modelId="{79C1AA64-5CFA-4490-9692-4B0200DC2F35}" type="pres">
      <dgm:prSet presAssocID="{1993466E-2439-4BAF-A5AC-EF0485A15B58}" presName="iconRect" presStyleLbl="node1" presStyleIdx="1" presStyleCnt="4"/>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rane with solid fill"/>
        </a:ext>
      </dgm:extLst>
    </dgm:pt>
    <dgm:pt modelId="{01CC7F14-17AE-4A73-9521-0C9BCA87661F}" type="pres">
      <dgm:prSet presAssocID="{1993466E-2439-4BAF-A5AC-EF0485A15B58}" presName="spaceRect" presStyleCnt="0"/>
      <dgm:spPr/>
    </dgm:pt>
    <dgm:pt modelId="{AA6866EF-C4FD-4EED-B214-5D822F37C8F5}" type="pres">
      <dgm:prSet presAssocID="{1993466E-2439-4BAF-A5AC-EF0485A15B58}" presName="textRect" presStyleLbl="revTx" presStyleIdx="1" presStyleCnt="4">
        <dgm:presLayoutVars>
          <dgm:chMax val="1"/>
          <dgm:chPref val="1"/>
        </dgm:presLayoutVars>
      </dgm:prSet>
      <dgm:spPr/>
    </dgm:pt>
    <dgm:pt modelId="{762C807C-C50C-4694-AD04-14E366B8A444}" type="pres">
      <dgm:prSet presAssocID="{2267871D-757D-4ECF-A609-DFB89E7AFB20}" presName="sibTrans" presStyleCnt="0"/>
      <dgm:spPr/>
    </dgm:pt>
    <dgm:pt modelId="{C175FB0F-FCB3-4761-B29E-9F5B15BB30FD}" type="pres">
      <dgm:prSet presAssocID="{98CD2706-5176-41D4-A887-E34C7809C4B3}" presName="compNode" presStyleCnt="0"/>
      <dgm:spPr/>
    </dgm:pt>
    <dgm:pt modelId="{09E21DFC-3421-46DB-AA0C-3D6B21B3545E}" type="pres">
      <dgm:prSet presAssocID="{98CD2706-5176-41D4-A887-E34C7809C4B3}"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ruck"/>
        </a:ext>
      </dgm:extLst>
    </dgm:pt>
    <dgm:pt modelId="{BA0C51DC-98F7-46C4-96BF-BA977ED2BEBA}" type="pres">
      <dgm:prSet presAssocID="{98CD2706-5176-41D4-A887-E34C7809C4B3}" presName="spaceRect" presStyleCnt="0"/>
      <dgm:spPr/>
    </dgm:pt>
    <dgm:pt modelId="{5A92D600-5D4C-4F62-BC78-373B4B7E36E4}" type="pres">
      <dgm:prSet presAssocID="{98CD2706-5176-41D4-A887-E34C7809C4B3}" presName="textRect" presStyleLbl="revTx" presStyleIdx="2" presStyleCnt="4">
        <dgm:presLayoutVars>
          <dgm:chMax val="1"/>
          <dgm:chPref val="1"/>
        </dgm:presLayoutVars>
      </dgm:prSet>
      <dgm:spPr/>
    </dgm:pt>
    <dgm:pt modelId="{CE610675-7AFB-44B3-816E-F0C2013ED47C}" type="pres">
      <dgm:prSet presAssocID="{933EA924-6545-4035-BB16-D78D001460E1}" presName="sibTrans" presStyleCnt="0"/>
      <dgm:spPr/>
    </dgm:pt>
    <dgm:pt modelId="{AB40313F-F9CC-4BE3-8B63-01612EFEACE1}" type="pres">
      <dgm:prSet presAssocID="{7312A035-E555-437F-A6EA-A14EBA5A90D6}" presName="compNode" presStyleCnt="0"/>
      <dgm:spPr/>
    </dgm:pt>
    <dgm:pt modelId="{E5ECCBF6-0396-4466-9BFD-CF31515EFC23}" type="pres">
      <dgm:prSet presAssocID="{7312A035-E555-437F-A6EA-A14EBA5A90D6}" presName="icon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ridge scene with solid fill"/>
        </a:ext>
      </dgm:extLst>
    </dgm:pt>
    <dgm:pt modelId="{7F17A575-6DC4-4723-98B5-CADCB9038368}" type="pres">
      <dgm:prSet presAssocID="{7312A035-E555-437F-A6EA-A14EBA5A90D6}" presName="spaceRect" presStyleCnt="0"/>
      <dgm:spPr/>
    </dgm:pt>
    <dgm:pt modelId="{21CEA7ED-4D2E-4BAB-8A30-77633784E83E}" type="pres">
      <dgm:prSet presAssocID="{7312A035-E555-437F-A6EA-A14EBA5A90D6}" presName="textRect" presStyleLbl="revTx" presStyleIdx="3" presStyleCnt="4">
        <dgm:presLayoutVars>
          <dgm:chMax val="1"/>
          <dgm:chPref val="1"/>
        </dgm:presLayoutVars>
      </dgm:prSet>
      <dgm:spPr/>
    </dgm:pt>
  </dgm:ptLst>
  <dgm:cxnLst>
    <dgm:cxn modelId="{534B0307-4C16-41B0-B756-7DE5E2DF9331}" type="presOf" srcId="{98CD2706-5176-41D4-A887-E34C7809C4B3}" destId="{5A92D600-5D4C-4F62-BC78-373B4B7E36E4}" srcOrd="0" destOrd="0" presId="urn:microsoft.com/office/officeart/2018/2/layout/IconLabelList"/>
    <dgm:cxn modelId="{73383413-3CFC-4BB8-8650-5AD2D8EECF9F}" srcId="{2DBE3E2D-5086-43D3-8B04-A1F4F3CF56DC}" destId="{FA64B104-62D7-48B4-A563-ACAF05DB9D42}" srcOrd="0" destOrd="0" parTransId="{7705EB63-D077-442A-8419-3568BC4901A7}" sibTransId="{22D017B2-C9E5-4CFF-8029-5E6EDD2DB1BC}"/>
    <dgm:cxn modelId="{13C1581D-F13A-4059-9178-976E93849905}" type="presOf" srcId="{FA64B104-62D7-48B4-A563-ACAF05DB9D42}" destId="{8E6A03F8-902D-497B-B604-58437153E60B}" srcOrd="0" destOrd="0" presId="urn:microsoft.com/office/officeart/2018/2/layout/IconLabelList"/>
    <dgm:cxn modelId="{88142A6B-7B80-4113-A52E-75AD69CF424F}" type="presOf" srcId="{1993466E-2439-4BAF-A5AC-EF0485A15B58}" destId="{AA6866EF-C4FD-4EED-B214-5D822F37C8F5}" srcOrd="0" destOrd="0" presId="urn:microsoft.com/office/officeart/2018/2/layout/IconLabelList"/>
    <dgm:cxn modelId="{F5D1B898-23B4-4450-B9F1-51D489373379}" srcId="{2DBE3E2D-5086-43D3-8B04-A1F4F3CF56DC}" destId="{98CD2706-5176-41D4-A887-E34C7809C4B3}" srcOrd="2" destOrd="0" parTransId="{F45586C0-E8B2-4159-8D05-911335D0392D}" sibTransId="{933EA924-6545-4035-BB16-D78D001460E1}"/>
    <dgm:cxn modelId="{396432AA-3199-44E9-813F-A9F8D40DF552}" type="presOf" srcId="{7312A035-E555-437F-A6EA-A14EBA5A90D6}" destId="{21CEA7ED-4D2E-4BAB-8A30-77633784E83E}" srcOrd="0" destOrd="0" presId="urn:microsoft.com/office/officeart/2018/2/layout/IconLabelList"/>
    <dgm:cxn modelId="{A9B5D5C7-E5B2-4B27-97AA-6FD3EF51C30F}" srcId="{2DBE3E2D-5086-43D3-8B04-A1F4F3CF56DC}" destId="{1993466E-2439-4BAF-A5AC-EF0485A15B58}" srcOrd="1" destOrd="0" parTransId="{3A4A6FC7-7B33-4260-AD21-378344018A80}" sibTransId="{2267871D-757D-4ECF-A609-DFB89E7AFB20}"/>
    <dgm:cxn modelId="{E5B1ACE7-2590-4362-8C86-2F846B8840E0}" type="presOf" srcId="{2DBE3E2D-5086-43D3-8B04-A1F4F3CF56DC}" destId="{A6EAB84B-C29A-43A2-87E3-71F62343B46C}" srcOrd="0" destOrd="0" presId="urn:microsoft.com/office/officeart/2018/2/layout/IconLabelList"/>
    <dgm:cxn modelId="{A113BEFB-CD8C-4D8D-91F2-A19AD7945067}" srcId="{2DBE3E2D-5086-43D3-8B04-A1F4F3CF56DC}" destId="{7312A035-E555-437F-A6EA-A14EBA5A90D6}" srcOrd="3" destOrd="0" parTransId="{430EC36C-14A2-437F-A23D-132A386F288D}" sibTransId="{F115AC8C-66D1-49F9-9EF0-DF79013719A1}"/>
    <dgm:cxn modelId="{AE1F97CD-35D4-42D9-A30D-ED6538F2DE45}" type="presParOf" srcId="{A6EAB84B-C29A-43A2-87E3-71F62343B46C}" destId="{971881E6-57E3-4AEA-8308-F150ADE8440D}" srcOrd="0" destOrd="0" presId="urn:microsoft.com/office/officeart/2018/2/layout/IconLabelList"/>
    <dgm:cxn modelId="{DA881904-E2C1-43B3-856B-6E2EBB4B88B9}" type="presParOf" srcId="{971881E6-57E3-4AEA-8308-F150ADE8440D}" destId="{43CCDD63-B97B-4872-8A0F-CBB8115E063E}" srcOrd="0" destOrd="0" presId="urn:microsoft.com/office/officeart/2018/2/layout/IconLabelList"/>
    <dgm:cxn modelId="{89C80B7F-A0BE-404B-BC36-61485CC1F39E}" type="presParOf" srcId="{971881E6-57E3-4AEA-8308-F150ADE8440D}" destId="{4DB782B1-8A10-4B2E-8D89-A4895A3400F4}" srcOrd="1" destOrd="0" presId="urn:microsoft.com/office/officeart/2018/2/layout/IconLabelList"/>
    <dgm:cxn modelId="{C177F643-CAD3-4906-AB06-1603D9D79E4F}" type="presParOf" srcId="{971881E6-57E3-4AEA-8308-F150ADE8440D}" destId="{8E6A03F8-902D-497B-B604-58437153E60B}" srcOrd="2" destOrd="0" presId="urn:microsoft.com/office/officeart/2018/2/layout/IconLabelList"/>
    <dgm:cxn modelId="{E1DAD3B2-69CE-45E8-B81F-1FC71CBF2C53}" type="presParOf" srcId="{A6EAB84B-C29A-43A2-87E3-71F62343B46C}" destId="{959BBBC7-2F91-49D2-9EE1-D398DEEA05DA}" srcOrd="1" destOrd="0" presId="urn:microsoft.com/office/officeart/2018/2/layout/IconLabelList"/>
    <dgm:cxn modelId="{50529C00-B76F-48EE-8C12-AB560304B22F}" type="presParOf" srcId="{A6EAB84B-C29A-43A2-87E3-71F62343B46C}" destId="{6D739564-F2B9-40A0-B329-6147EFAE43BB}" srcOrd="2" destOrd="0" presId="urn:microsoft.com/office/officeart/2018/2/layout/IconLabelList"/>
    <dgm:cxn modelId="{A2AFDB4C-C73F-4CFA-BA5B-0CCB94BB6658}" type="presParOf" srcId="{6D739564-F2B9-40A0-B329-6147EFAE43BB}" destId="{79C1AA64-5CFA-4490-9692-4B0200DC2F35}" srcOrd="0" destOrd="0" presId="urn:microsoft.com/office/officeart/2018/2/layout/IconLabelList"/>
    <dgm:cxn modelId="{F0CA5DE2-F1C5-4D3A-A5EA-3E5F572ED8AD}" type="presParOf" srcId="{6D739564-F2B9-40A0-B329-6147EFAE43BB}" destId="{01CC7F14-17AE-4A73-9521-0C9BCA87661F}" srcOrd="1" destOrd="0" presId="urn:microsoft.com/office/officeart/2018/2/layout/IconLabelList"/>
    <dgm:cxn modelId="{24533A8F-6928-4ABF-BD68-3DD52B727D1F}" type="presParOf" srcId="{6D739564-F2B9-40A0-B329-6147EFAE43BB}" destId="{AA6866EF-C4FD-4EED-B214-5D822F37C8F5}" srcOrd="2" destOrd="0" presId="urn:microsoft.com/office/officeart/2018/2/layout/IconLabelList"/>
    <dgm:cxn modelId="{071678EF-3AAF-4EF0-95BC-4CD4E5E01F57}" type="presParOf" srcId="{A6EAB84B-C29A-43A2-87E3-71F62343B46C}" destId="{762C807C-C50C-4694-AD04-14E366B8A444}" srcOrd="3" destOrd="0" presId="urn:microsoft.com/office/officeart/2018/2/layout/IconLabelList"/>
    <dgm:cxn modelId="{777B1ECE-346D-40FA-8FF1-B52D4A3FE252}" type="presParOf" srcId="{A6EAB84B-C29A-43A2-87E3-71F62343B46C}" destId="{C175FB0F-FCB3-4761-B29E-9F5B15BB30FD}" srcOrd="4" destOrd="0" presId="urn:microsoft.com/office/officeart/2018/2/layout/IconLabelList"/>
    <dgm:cxn modelId="{3448358F-1A46-4CD0-A00B-7E349C71A1C7}" type="presParOf" srcId="{C175FB0F-FCB3-4761-B29E-9F5B15BB30FD}" destId="{09E21DFC-3421-46DB-AA0C-3D6B21B3545E}" srcOrd="0" destOrd="0" presId="urn:microsoft.com/office/officeart/2018/2/layout/IconLabelList"/>
    <dgm:cxn modelId="{78A53EC1-8017-482B-8747-8099F8568F6E}" type="presParOf" srcId="{C175FB0F-FCB3-4761-B29E-9F5B15BB30FD}" destId="{BA0C51DC-98F7-46C4-96BF-BA977ED2BEBA}" srcOrd="1" destOrd="0" presId="urn:microsoft.com/office/officeart/2018/2/layout/IconLabelList"/>
    <dgm:cxn modelId="{AAF3691C-8C08-4264-82A7-51244DBC8553}" type="presParOf" srcId="{C175FB0F-FCB3-4761-B29E-9F5B15BB30FD}" destId="{5A92D600-5D4C-4F62-BC78-373B4B7E36E4}" srcOrd="2" destOrd="0" presId="urn:microsoft.com/office/officeart/2018/2/layout/IconLabelList"/>
    <dgm:cxn modelId="{18A744E9-E9F8-4D35-83ED-B2D6375764FB}" type="presParOf" srcId="{A6EAB84B-C29A-43A2-87E3-71F62343B46C}" destId="{CE610675-7AFB-44B3-816E-F0C2013ED47C}" srcOrd="5" destOrd="0" presId="urn:microsoft.com/office/officeart/2018/2/layout/IconLabelList"/>
    <dgm:cxn modelId="{B2FE6ED0-3B55-4B28-8685-9A492D0A3ED9}" type="presParOf" srcId="{A6EAB84B-C29A-43A2-87E3-71F62343B46C}" destId="{AB40313F-F9CC-4BE3-8B63-01612EFEACE1}" srcOrd="6" destOrd="0" presId="urn:microsoft.com/office/officeart/2018/2/layout/IconLabelList"/>
    <dgm:cxn modelId="{5A994CD9-F2D3-4CF0-92DF-FB9D189833F4}" type="presParOf" srcId="{AB40313F-F9CC-4BE3-8B63-01612EFEACE1}" destId="{E5ECCBF6-0396-4466-9BFD-CF31515EFC23}" srcOrd="0" destOrd="0" presId="urn:microsoft.com/office/officeart/2018/2/layout/IconLabelList"/>
    <dgm:cxn modelId="{C6280527-E7A1-477C-8ADD-69FABBA72060}" type="presParOf" srcId="{AB40313F-F9CC-4BE3-8B63-01612EFEACE1}" destId="{7F17A575-6DC4-4723-98B5-CADCB9038368}" srcOrd="1" destOrd="0" presId="urn:microsoft.com/office/officeart/2018/2/layout/IconLabelList"/>
    <dgm:cxn modelId="{0CE5D6D8-D903-4C1C-8C12-68FF62AEBCEF}" type="presParOf" srcId="{AB40313F-F9CC-4BE3-8B63-01612EFEACE1}" destId="{21CEA7ED-4D2E-4BAB-8A30-77633784E83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73973F-1DD4-4835-9466-97F799F978E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F43DB314-9B4C-47B4-AACA-41699DEF0672}">
      <dgm:prSet/>
      <dgm:spPr/>
      <dgm:t>
        <a:bodyPr/>
        <a:lstStyle/>
        <a:p>
          <a:r>
            <a:rPr lang="en-US" dirty="0"/>
            <a:t>Madisyn Mullins </a:t>
          </a:r>
        </a:p>
      </dgm:t>
    </dgm:pt>
    <dgm:pt modelId="{78D7C237-9F67-40FC-A184-39569D4AE27C}" type="parTrans" cxnId="{F258166B-39FA-4D87-8D28-8C04BD426B71}">
      <dgm:prSet/>
      <dgm:spPr/>
      <dgm:t>
        <a:bodyPr/>
        <a:lstStyle/>
        <a:p>
          <a:endParaRPr lang="en-US"/>
        </a:p>
      </dgm:t>
    </dgm:pt>
    <dgm:pt modelId="{B02ED342-FAAE-4F71-A07E-C7B8CA4613AC}" type="sibTrans" cxnId="{F258166B-39FA-4D87-8D28-8C04BD426B71}">
      <dgm:prSet/>
      <dgm:spPr/>
      <dgm:t>
        <a:bodyPr/>
        <a:lstStyle/>
        <a:p>
          <a:endParaRPr lang="en-US"/>
        </a:p>
      </dgm:t>
    </dgm:pt>
    <dgm:pt modelId="{D6C57B69-E795-438A-B77F-F845BAC01FDA}">
      <dgm:prSet/>
      <dgm:spPr/>
      <dgm:t>
        <a:bodyPr/>
        <a:lstStyle/>
        <a:p>
          <a:r>
            <a:rPr lang="en-US" dirty="0"/>
            <a:t>Grant Administrative Unit Leader</a:t>
          </a:r>
        </a:p>
      </dgm:t>
    </dgm:pt>
    <dgm:pt modelId="{CA25D505-3E5D-4BA6-AE46-6D9D0DA1CD79}" type="parTrans" cxnId="{02D7F893-79A9-48B6-A450-BBC8D4A97DBB}">
      <dgm:prSet/>
      <dgm:spPr/>
      <dgm:t>
        <a:bodyPr/>
        <a:lstStyle/>
        <a:p>
          <a:endParaRPr lang="en-US"/>
        </a:p>
      </dgm:t>
    </dgm:pt>
    <dgm:pt modelId="{0A59E216-9294-4ABC-9B34-1966F17C7FD9}" type="sibTrans" cxnId="{02D7F893-79A9-48B6-A450-BBC8D4A97DBB}">
      <dgm:prSet/>
      <dgm:spPr/>
      <dgm:t>
        <a:bodyPr/>
        <a:lstStyle/>
        <a:p>
          <a:endParaRPr lang="en-US"/>
        </a:p>
      </dgm:t>
    </dgm:pt>
    <dgm:pt modelId="{04ACD90D-9461-483D-93BC-D05D32DB481C}">
      <dgm:prSet/>
      <dgm:spPr/>
      <dgm:t>
        <a:bodyPr/>
        <a:lstStyle/>
        <a:p>
          <a:r>
            <a:rPr lang="en-US" dirty="0"/>
            <a:t>304-414-6915 </a:t>
          </a:r>
          <a:r>
            <a:rPr lang="en-US" dirty="0">
              <a:hlinkClick xmlns:r="http://schemas.openxmlformats.org/officeDocument/2006/relationships" r:id="rId1"/>
            </a:rPr>
            <a:t>Madisyn.t.mullins@wv.gov</a:t>
          </a:r>
          <a:endParaRPr lang="en-US" dirty="0"/>
        </a:p>
      </dgm:t>
    </dgm:pt>
    <dgm:pt modelId="{ED5C6EF3-5D82-4EB2-93B1-B1CF85F4E560}" type="parTrans" cxnId="{5B02D1A8-EC88-446B-9FE3-DD8AFB3FB83C}">
      <dgm:prSet/>
      <dgm:spPr/>
      <dgm:t>
        <a:bodyPr/>
        <a:lstStyle/>
        <a:p>
          <a:endParaRPr lang="en-US"/>
        </a:p>
      </dgm:t>
    </dgm:pt>
    <dgm:pt modelId="{1DD1D493-CA27-421A-8262-4C847E24E6B0}" type="sibTrans" cxnId="{5B02D1A8-EC88-446B-9FE3-DD8AFB3FB83C}">
      <dgm:prSet/>
      <dgm:spPr/>
      <dgm:t>
        <a:bodyPr/>
        <a:lstStyle/>
        <a:p>
          <a:endParaRPr lang="en-US"/>
        </a:p>
      </dgm:t>
    </dgm:pt>
    <dgm:pt modelId="{5722D596-467D-4B50-9923-0E5BC8DBC114}">
      <dgm:prSet/>
      <dgm:spPr/>
      <dgm:t>
        <a:bodyPr/>
        <a:lstStyle/>
        <a:p>
          <a:r>
            <a:rPr lang="en-US" dirty="0"/>
            <a:t>James Morris </a:t>
          </a:r>
        </a:p>
      </dgm:t>
    </dgm:pt>
    <dgm:pt modelId="{ACDD39E1-741A-4A77-951A-B6DCBE1EA963}" type="parTrans" cxnId="{12F399B2-D66F-468B-A76E-726090DE1A67}">
      <dgm:prSet/>
      <dgm:spPr/>
      <dgm:t>
        <a:bodyPr/>
        <a:lstStyle/>
        <a:p>
          <a:endParaRPr lang="en-US"/>
        </a:p>
      </dgm:t>
    </dgm:pt>
    <dgm:pt modelId="{B0E076AD-8147-4101-B70F-A2446217855A}" type="sibTrans" cxnId="{12F399B2-D66F-468B-A76E-726090DE1A67}">
      <dgm:prSet/>
      <dgm:spPr/>
      <dgm:t>
        <a:bodyPr/>
        <a:lstStyle/>
        <a:p>
          <a:endParaRPr lang="en-US"/>
        </a:p>
      </dgm:t>
    </dgm:pt>
    <dgm:pt modelId="{40227BF9-E0FC-40E8-9F70-9EBF60906EDA}">
      <dgm:prSet/>
      <dgm:spPr/>
      <dgm:t>
        <a:bodyPr/>
        <a:lstStyle/>
        <a:p>
          <a:r>
            <a:rPr lang="en-US" dirty="0"/>
            <a:t>Business Operations Assistant </a:t>
          </a:r>
        </a:p>
      </dgm:t>
    </dgm:pt>
    <dgm:pt modelId="{9ACB720F-DAF4-44E4-BD1B-AD7B03200520}" type="parTrans" cxnId="{12065A12-286C-4F77-92E2-4BF3F3479F59}">
      <dgm:prSet/>
      <dgm:spPr/>
      <dgm:t>
        <a:bodyPr/>
        <a:lstStyle/>
        <a:p>
          <a:endParaRPr lang="en-US"/>
        </a:p>
      </dgm:t>
    </dgm:pt>
    <dgm:pt modelId="{D32750AA-153B-4C82-857F-AE2E7108BDB9}" type="sibTrans" cxnId="{12065A12-286C-4F77-92E2-4BF3F3479F59}">
      <dgm:prSet/>
      <dgm:spPr/>
      <dgm:t>
        <a:bodyPr/>
        <a:lstStyle/>
        <a:p>
          <a:endParaRPr lang="en-US"/>
        </a:p>
      </dgm:t>
    </dgm:pt>
    <dgm:pt modelId="{EDD9DABF-2FBB-4624-8991-4B03A03FED11}">
      <dgm:prSet/>
      <dgm:spPr/>
      <dgm:t>
        <a:bodyPr/>
        <a:lstStyle/>
        <a:p>
          <a:r>
            <a:rPr lang="en-US"/>
            <a:t>304-205-6202 james.w.morris@wv.gov</a:t>
          </a:r>
        </a:p>
      </dgm:t>
    </dgm:pt>
    <dgm:pt modelId="{60C54D58-7670-4A15-82EB-637C1D2116D3}" type="parTrans" cxnId="{8CA70E55-4430-4FD1-A9EB-7A2DD1106855}">
      <dgm:prSet/>
      <dgm:spPr/>
      <dgm:t>
        <a:bodyPr/>
        <a:lstStyle/>
        <a:p>
          <a:endParaRPr lang="en-US"/>
        </a:p>
      </dgm:t>
    </dgm:pt>
    <dgm:pt modelId="{9D7234A8-2499-47CD-AB72-F51A89261A76}" type="sibTrans" cxnId="{8CA70E55-4430-4FD1-A9EB-7A2DD1106855}">
      <dgm:prSet/>
      <dgm:spPr/>
      <dgm:t>
        <a:bodyPr/>
        <a:lstStyle/>
        <a:p>
          <a:endParaRPr lang="en-US"/>
        </a:p>
      </dgm:t>
    </dgm:pt>
    <dgm:pt modelId="{47C50A16-A59A-4971-8CED-76108975F05D}">
      <dgm:prSet/>
      <dgm:spPr/>
      <dgm:t>
        <a:bodyPr/>
        <a:lstStyle/>
        <a:p>
          <a:r>
            <a:rPr lang="en-US" dirty="0"/>
            <a:t>Gehan Elsayed</a:t>
          </a:r>
        </a:p>
      </dgm:t>
    </dgm:pt>
    <dgm:pt modelId="{8CE81D2F-F420-44DE-B4B5-7C618FD436D4}" type="parTrans" cxnId="{494D3D99-D603-45D0-B9B1-933B1D69CEE6}">
      <dgm:prSet/>
      <dgm:spPr/>
      <dgm:t>
        <a:bodyPr/>
        <a:lstStyle/>
        <a:p>
          <a:endParaRPr lang="en-US"/>
        </a:p>
      </dgm:t>
    </dgm:pt>
    <dgm:pt modelId="{024491B4-5265-45A5-8DB3-D3BCA60E1756}" type="sibTrans" cxnId="{494D3D99-D603-45D0-B9B1-933B1D69CEE6}">
      <dgm:prSet/>
      <dgm:spPr/>
      <dgm:t>
        <a:bodyPr/>
        <a:lstStyle/>
        <a:p>
          <a:endParaRPr lang="en-US"/>
        </a:p>
      </dgm:t>
    </dgm:pt>
    <dgm:pt modelId="{96CC658C-654C-4E05-8E7F-6DC2BD8FCAE8}">
      <dgm:prSet/>
      <dgm:spPr/>
      <dgm:t>
        <a:bodyPr/>
        <a:lstStyle/>
        <a:p>
          <a:r>
            <a:rPr lang="en-US" kern="1200"/>
            <a:t>Chief Engineer on Planning and Program Implementation</a:t>
          </a:r>
        </a:p>
      </dgm:t>
    </dgm:pt>
    <dgm:pt modelId="{1DB2B35B-9087-484F-B13C-14F82A01265C}" type="parTrans" cxnId="{050F0BEB-4EFA-4FC5-B1C7-6F8B4D7DA51F}">
      <dgm:prSet/>
      <dgm:spPr/>
      <dgm:t>
        <a:bodyPr/>
        <a:lstStyle/>
        <a:p>
          <a:endParaRPr lang="en-US"/>
        </a:p>
      </dgm:t>
    </dgm:pt>
    <dgm:pt modelId="{EFC0248E-591E-4D8C-9FD5-097B44879776}" type="sibTrans" cxnId="{050F0BEB-4EFA-4FC5-B1C7-6F8B4D7DA51F}">
      <dgm:prSet/>
      <dgm:spPr/>
      <dgm:t>
        <a:bodyPr/>
        <a:lstStyle/>
        <a:p>
          <a:endParaRPr lang="en-US"/>
        </a:p>
      </dgm:t>
    </dgm:pt>
    <dgm:pt modelId="{4C092FA2-FAD4-44EB-A13F-91632045511B}">
      <dgm:prSet/>
      <dgm:spPr/>
      <dgm:t>
        <a:bodyPr/>
        <a:lstStyle/>
        <a:p>
          <a:r>
            <a:rPr lang="en-US" kern="1200" dirty="0"/>
            <a:t>304-414-6912 </a:t>
          </a:r>
          <a:r>
            <a:rPr lang="en-US" kern="1200" dirty="0">
              <a:latin typeface="Aptos" panose="02110004020202020204"/>
              <a:ea typeface="+mn-ea"/>
              <a:cs typeface="+mn-cs"/>
            </a:rPr>
            <a:t>gehan.m.elsayed@wv.gov</a:t>
          </a:r>
        </a:p>
      </dgm:t>
    </dgm:pt>
    <dgm:pt modelId="{3F55E6F0-9778-4DD3-90E8-0DA91718E905}" type="parTrans" cxnId="{D0218704-64ED-41A3-A0AD-77C78F325FA4}">
      <dgm:prSet/>
      <dgm:spPr/>
      <dgm:t>
        <a:bodyPr/>
        <a:lstStyle/>
        <a:p>
          <a:endParaRPr lang="en-US"/>
        </a:p>
      </dgm:t>
    </dgm:pt>
    <dgm:pt modelId="{41E9D45C-099B-4CAB-94F6-60790C39FD7D}" type="sibTrans" cxnId="{D0218704-64ED-41A3-A0AD-77C78F325FA4}">
      <dgm:prSet/>
      <dgm:spPr/>
      <dgm:t>
        <a:bodyPr/>
        <a:lstStyle/>
        <a:p>
          <a:endParaRPr lang="en-US"/>
        </a:p>
      </dgm:t>
    </dgm:pt>
    <dgm:pt modelId="{A2523C81-685A-4BEE-900F-2FDBA51198BB}" type="pres">
      <dgm:prSet presAssocID="{4C73973F-1DD4-4835-9466-97F799F978E4}" presName="linear" presStyleCnt="0">
        <dgm:presLayoutVars>
          <dgm:animLvl val="lvl"/>
          <dgm:resizeHandles val="exact"/>
        </dgm:presLayoutVars>
      </dgm:prSet>
      <dgm:spPr/>
    </dgm:pt>
    <dgm:pt modelId="{F93EA0B2-04D3-4569-95AC-03949FBEDE3A}" type="pres">
      <dgm:prSet presAssocID="{47C50A16-A59A-4971-8CED-76108975F05D}" presName="parentText" presStyleLbl="node1" presStyleIdx="0" presStyleCnt="3">
        <dgm:presLayoutVars>
          <dgm:chMax val="0"/>
          <dgm:bulletEnabled val="1"/>
        </dgm:presLayoutVars>
      </dgm:prSet>
      <dgm:spPr/>
    </dgm:pt>
    <dgm:pt modelId="{BA47D281-12EA-4D8D-AEFF-846BC61DB0CA}" type="pres">
      <dgm:prSet presAssocID="{47C50A16-A59A-4971-8CED-76108975F05D}" presName="childText" presStyleLbl="revTx" presStyleIdx="0" presStyleCnt="3">
        <dgm:presLayoutVars>
          <dgm:bulletEnabled val="1"/>
        </dgm:presLayoutVars>
      </dgm:prSet>
      <dgm:spPr/>
    </dgm:pt>
    <dgm:pt modelId="{C860B6E0-6BD4-493D-A08C-EE88601D7480}" type="pres">
      <dgm:prSet presAssocID="{F43DB314-9B4C-47B4-AACA-41699DEF0672}" presName="parentText" presStyleLbl="node1" presStyleIdx="1" presStyleCnt="3">
        <dgm:presLayoutVars>
          <dgm:chMax val="0"/>
          <dgm:bulletEnabled val="1"/>
        </dgm:presLayoutVars>
      </dgm:prSet>
      <dgm:spPr/>
    </dgm:pt>
    <dgm:pt modelId="{7130DEC2-C542-4B04-87AC-EBDCF3045CBF}" type="pres">
      <dgm:prSet presAssocID="{F43DB314-9B4C-47B4-AACA-41699DEF0672}" presName="childText" presStyleLbl="revTx" presStyleIdx="1" presStyleCnt="3">
        <dgm:presLayoutVars>
          <dgm:bulletEnabled val="1"/>
        </dgm:presLayoutVars>
      </dgm:prSet>
      <dgm:spPr/>
    </dgm:pt>
    <dgm:pt modelId="{16364C62-D92B-4E18-99F1-451267DC7A46}" type="pres">
      <dgm:prSet presAssocID="{5722D596-467D-4B50-9923-0E5BC8DBC114}" presName="parentText" presStyleLbl="node1" presStyleIdx="2" presStyleCnt="3">
        <dgm:presLayoutVars>
          <dgm:chMax val="0"/>
          <dgm:bulletEnabled val="1"/>
        </dgm:presLayoutVars>
      </dgm:prSet>
      <dgm:spPr/>
    </dgm:pt>
    <dgm:pt modelId="{6C3F448F-10CF-4786-B1DE-055096F3654B}" type="pres">
      <dgm:prSet presAssocID="{5722D596-467D-4B50-9923-0E5BC8DBC114}" presName="childText" presStyleLbl="revTx" presStyleIdx="2" presStyleCnt="3">
        <dgm:presLayoutVars>
          <dgm:bulletEnabled val="1"/>
        </dgm:presLayoutVars>
      </dgm:prSet>
      <dgm:spPr/>
    </dgm:pt>
  </dgm:ptLst>
  <dgm:cxnLst>
    <dgm:cxn modelId="{D0218704-64ED-41A3-A0AD-77C78F325FA4}" srcId="{47C50A16-A59A-4971-8CED-76108975F05D}" destId="{4C092FA2-FAD4-44EB-A13F-91632045511B}" srcOrd="1" destOrd="0" parTransId="{3F55E6F0-9778-4DD3-90E8-0DA91718E905}" sibTransId="{41E9D45C-099B-4CAB-94F6-60790C39FD7D}"/>
    <dgm:cxn modelId="{12065A12-286C-4F77-92E2-4BF3F3479F59}" srcId="{5722D596-467D-4B50-9923-0E5BC8DBC114}" destId="{40227BF9-E0FC-40E8-9F70-9EBF60906EDA}" srcOrd="0" destOrd="0" parTransId="{9ACB720F-DAF4-44E4-BD1B-AD7B03200520}" sibTransId="{D32750AA-153B-4C82-857F-AE2E7108BDB9}"/>
    <dgm:cxn modelId="{FA34A923-D24C-4CAE-8336-A6797258AA2A}" type="presOf" srcId="{D6C57B69-E795-438A-B77F-F845BAC01FDA}" destId="{7130DEC2-C542-4B04-87AC-EBDCF3045CBF}" srcOrd="0" destOrd="0" presId="urn:microsoft.com/office/officeart/2005/8/layout/vList2"/>
    <dgm:cxn modelId="{CBB5D347-C763-40B4-A44B-F1ACBC65F341}" type="presOf" srcId="{EDD9DABF-2FBB-4624-8991-4B03A03FED11}" destId="{6C3F448F-10CF-4786-B1DE-055096F3654B}" srcOrd="0" destOrd="1" presId="urn:microsoft.com/office/officeart/2005/8/layout/vList2"/>
    <dgm:cxn modelId="{F258166B-39FA-4D87-8D28-8C04BD426B71}" srcId="{4C73973F-1DD4-4835-9466-97F799F978E4}" destId="{F43DB314-9B4C-47B4-AACA-41699DEF0672}" srcOrd="1" destOrd="0" parTransId="{78D7C237-9F67-40FC-A184-39569D4AE27C}" sibTransId="{B02ED342-FAAE-4F71-A07E-C7B8CA4613AC}"/>
    <dgm:cxn modelId="{CDB5BD50-5FEB-406D-9A2F-35457EBCA949}" type="presOf" srcId="{4C73973F-1DD4-4835-9466-97F799F978E4}" destId="{A2523C81-685A-4BEE-900F-2FDBA51198BB}" srcOrd="0" destOrd="0" presId="urn:microsoft.com/office/officeart/2005/8/layout/vList2"/>
    <dgm:cxn modelId="{8CA70E55-4430-4FD1-A9EB-7A2DD1106855}" srcId="{40227BF9-E0FC-40E8-9F70-9EBF60906EDA}" destId="{EDD9DABF-2FBB-4624-8991-4B03A03FED11}" srcOrd="0" destOrd="0" parTransId="{60C54D58-7670-4A15-82EB-637C1D2116D3}" sibTransId="{9D7234A8-2499-47CD-AB72-F51A89261A76}"/>
    <dgm:cxn modelId="{FD2B2459-579E-4E98-9CA2-973DF91B0CF9}" type="presOf" srcId="{96CC658C-654C-4E05-8E7F-6DC2BD8FCAE8}" destId="{BA47D281-12EA-4D8D-AEFF-846BC61DB0CA}" srcOrd="0" destOrd="0" presId="urn:microsoft.com/office/officeart/2005/8/layout/vList2"/>
    <dgm:cxn modelId="{49C0D793-6D2A-48EF-88A8-6239C6E78B2F}" type="presOf" srcId="{4C092FA2-FAD4-44EB-A13F-91632045511B}" destId="{BA47D281-12EA-4D8D-AEFF-846BC61DB0CA}" srcOrd="0" destOrd="1" presId="urn:microsoft.com/office/officeart/2005/8/layout/vList2"/>
    <dgm:cxn modelId="{02D7F893-79A9-48B6-A450-BBC8D4A97DBB}" srcId="{F43DB314-9B4C-47B4-AACA-41699DEF0672}" destId="{D6C57B69-E795-438A-B77F-F845BAC01FDA}" srcOrd="0" destOrd="0" parTransId="{CA25D505-3E5D-4BA6-AE46-6D9D0DA1CD79}" sibTransId="{0A59E216-9294-4ABC-9B34-1966F17C7FD9}"/>
    <dgm:cxn modelId="{494D3D99-D603-45D0-B9B1-933B1D69CEE6}" srcId="{4C73973F-1DD4-4835-9466-97F799F978E4}" destId="{47C50A16-A59A-4971-8CED-76108975F05D}" srcOrd="0" destOrd="0" parTransId="{8CE81D2F-F420-44DE-B4B5-7C618FD436D4}" sibTransId="{024491B4-5265-45A5-8DB3-D3BCA60E1756}"/>
    <dgm:cxn modelId="{5B02D1A8-EC88-446B-9FE3-DD8AFB3FB83C}" srcId="{D6C57B69-E795-438A-B77F-F845BAC01FDA}" destId="{04ACD90D-9461-483D-93BC-D05D32DB481C}" srcOrd="0" destOrd="0" parTransId="{ED5C6EF3-5D82-4EB2-93B1-B1CF85F4E560}" sibTransId="{1DD1D493-CA27-421A-8262-4C847E24E6B0}"/>
    <dgm:cxn modelId="{12F399B2-D66F-468B-A76E-726090DE1A67}" srcId="{4C73973F-1DD4-4835-9466-97F799F978E4}" destId="{5722D596-467D-4B50-9923-0E5BC8DBC114}" srcOrd="2" destOrd="0" parTransId="{ACDD39E1-741A-4A77-951A-B6DCBE1EA963}" sibTransId="{B0E076AD-8147-4101-B70F-A2446217855A}"/>
    <dgm:cxn modelId="{2780FEBD-DE41-4AB7-8AAD-29821FD2B8EE}" type="presOf" srcId="{40227BF9-E0FC-40E8-9F70-9EBF60906EDA}" destId="{6C3F448F-10CF-4786-B1DE-055096F3654B}" srcOrd="0" destOrd="0" presId="urn:microsoft.com/office/officeart/2005/8/layout/vList2"/>
    <dgm:cxn modelId="{325F6ED4-DD63-4963-BBD6-5702E2067146}" type="presOf" srcId="{5722D596-467D-4B50-9923-0E5BC8DBC114}" destId="{16364C62-D92B-4E18-99F1-451267DC7A46}" srcOrd="0" destOrd="0" presId="urn:microsoft.com/office/officeart/2005/8/layout/vList2"/>
    <dgm:cxn modelId="{28BB59E7-A94F-4B92-ABF4-107DC41B6F91}" type="presOf" srcId="{47C50A16-A59A-4971-8CED-76108975F05D}" destId="{F93EA0B2-04D3-4569-95AC-03949FBEDE3A}" srcOrd="0" destOrd="0" presId="urn:microsoft.com/office/officeart/2005/8/layout/vList2"/>
    <dgm:cxn modelId="{050F0BEB-4EFA-4FC5-B1C7-6F8B4D7DA51F}" srcId="{47C50A16-A59A-4971-8CED-76108975F05D}" destId="{96CC658C-654C-4E05-8E7F-6DC2BD8FCAE8}" srcOrd="0" destOrd="0" parTransId="{1DB2B35B-9087-484F-B13C-14F82A01265C}" sibTransId="{EFC0248E-591E-4D8C-9FD5-097B44879776}"/>
    <dgm:cxn modelId="{C3F26FEB-0089-408B-BF3B-BBD59B55D841}" type="presOf" srcId="{04ACD90D-9461-483D-93BC-D05D32DB481C}" destId="{7130DEC2-C542-4B04-87AC-EBDCF3045CBF}" srcOrd="0" destOrd="1" presId="urn:microsoft.com/office/officeart/2005/8/layout/vList2"/>
    <dgm:cxn modelId="{D8C574F6-E2D5-4E43-BD77-373F293EFA41}" type="presOf" srcId="{F43DB314-9B4C-47B4-AACA-41699DEF0672}" destId="{C860B6E0-6BD4-493D-A08C-EE88601D7480}" srcOrd="0" destOrd="0" presId="urn:microsoft.com/office/officeart/2005/8/layout/vList2"/>
    <dgm:cxn modelId="{BBD2393B-7327-4C2A-A443-3A3847B5F1EF}" type="presParOf" srcId="{A2523C81-685A-4BEE-900F-2FDBA51198BB}" destId="{F93EA0B2-04D3-4569-95AC-03949FBEDE3A}" srcOrd="0" destOrd="0" presId="urn:microsoft.com/office/officeart/2005/8/layout/vList2"/>
    <dgm:cxn modelId="{691FC4FC-D515-48F5-82A4-386FBE0B9A9B}" type="presParOf" srcId="{A2523C81-685A-4BEE-900F-2FDBA51198BB}" destId="{BA47D281-12EA-4D8D-AEFF-846BC61DB0CA}" srcOrd="1" destOrd="0" presId="urn:microsoft.com/office/officeart/2005/8/layout/vList2"/>
    <dgm:cxn modelId="{B04A763B-2E45-4B9D-B983-094450FD6243}" type="presParOf" srcId="{A2523C81-685A-4BEE-900F-2FDBA51198BB}" destId="{C860B6E0-6BD4-493D-A08C-EE88601D7480}" srcOrd="2" destOrd="0" presId="urn:microsoft.com/office/officeart/2005/8/layout/vList2"/>
    <dgm:cxn modelId="{3025BE8E-08F7-434E-8441-32E65EF23A3B}" type="presParOf" srcId="{A2523C81-685A-4BEE-900F-2FDBA51198BB}" destId="{7130DEC2-C542-4B04-87AC-EBDCF3045CBF}" srcOrd="3" destOrd="0" presId="urn:microsoft.com/office/officeart/2005/8/layout/vList2"/>
    <dgm:cxn modelId="{2D293481-DA46-4EA7-8157-D4ACB3F3048C}" type="presParOf" srcId="{A2523C81-685A-4BEE-900F-2FDBA51198BB}" destId="{16364C62-D92B-4E18-99F1-451267DC7A46}" srcOrd="4" destOrd="0" presId="urn:microsoft.com/office/officeart/2005/8/layout/vList2"/>
    <dgm:cxn modelId="{A2AF08A1-1381-4FF4-8713-AD3CB7B46D1C}" type="presParOf" srcId="{A2523C81-685A-4BEE-900F-2FDBA51198BB}" destId="{6C3F448F-10CF-4786-B1DE-055096F3654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F946F-9418-4660-8355-EBA6040AA028}">
      <dsp:nvSpPr>
        <dsp:cNvPr id="0" name=""/>
        <dsp:cNvSpPr/>
      </dsp:nvSpPr>
      <dsp:spPr>
        <a:xfrm>
          <a:off x="5818265" y="5032034"/>
          <a:ext cx="781834" cy="442699"/>
        </a:xfrm>
        <a:custGeom>
          <a:avLst/>
          <a:gdLst/>
          <a:ahLst/>
          <a:cxnLst/>
          <a:rect l="0" t="0" r="0" b="0"/>
          <a:pathLst>
            <a:path>
              <a:moveTo>
                <a:pt x="0" y="0"/>
              </a:moveTo>
              <a:lnTo>
                <a:pt x="0" y="294989"/>
              </a:lnTo>
              <a:lnTo>
                <a:pt x="781834" y="294989"/>
              </a:lnTo>
              <a:lnTo>
                <a:pt x="781834" y="442699"/>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E06320-E904-48B8-BD28-B3E2F5416223}">
      <dsp:nvSpPr>
        <dsp:cNvPr id="0" name=""/>
        <dsp:cNvSpPr/>
      </dsp:nvSpPr>
      <dsp:spPr>
        <a:xfrm>
          <a:off x="4930820" y="5032034"/>
          <a:ext cx="887445" cy="442699"/>
        </a:xfrm>
        <a:custGeom>
          <a:avLst/>
          <a:gdLst/>
          <a:ahLst/>
          <a:cxnLst/>
          <a:rect l="0" t="0" r="0" b="0"/>
          <a:pathLst>
            <a:path>
              <a:moveTo>
                <a:pt x="887445" y="0"/>
              </a:moveTo>
              <a:lnTo>
                <a:pt x="887445" y="294989"/>
              </a:lnTo>
              <a:lnTo>
                <a:pt x="0" y="294989"/>
              </a:lnTo>
              <a:lnTo>
                <a:pt x="0" y="442699"/>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3E70B1-3EB0-4351-B540-953FE1294550}">
      <dsp:nvSpPr>
        <dsp:cNvPr id="0" name=""/>
        <dsp:cNvSpPr/>
      </dsp:nvSpPr>
      <dsp:spPr>
        <a:xfrm>
          <a:off x="4828105" y="3902840"/>
          <a:ext cx="990160" cy="496152"/>
        </a:xfrm>
        <a:custGeom>
          <a:avLst/>
          <a:gdLst/>
          <a:ahLst/>
          <a:cxnLst/>
          <a:rect l="0" t="0" r="0" b="0"/>
          <a:pathLst>
            <a:path>
              <a:moveTo>
                <a:pt x="0" y="0"/>
              </a:moveTo>
              <a:lnTo>
                <a:pt x="0" y="348442"/>
              </a:lnTo>
              <a:lnTo>
                <a:pt x="990160" y="348442"/>
              </a:lnTo>
              <a:lnTo>
                <a:pt x="990160" y="49615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1B41CE-4BCB-4D70-9560-85A7E715EC62}">
      <dsp:nvSpPr>
        <dsp:cNvPr id="0" name=""/>
        <dsp:cNvSpPr/>
      </dsp:nvSpPr>
      <dsp:spPr>
        <a:xfrm>
          <a:off x="4065388" y="3902840"/>
          <a:ext cx="762716" cy="496152"/>
        </a:xfrm>
        <a:custGeom>
          <a:avLst/>
          <a:gdLst/>
          <a:ahLst/>
          <a:cxnLst/>
          <a:rect l="0" t="0" r="0" b="0"/>
          <a:pathLst>
            <a:path>
              <a:moveTo>
                <a:pt x="762716" y="0"/>
              </a:moveTo>
              <a:lnTo>
                <a:pt x="762716" y="348442"/>
              </a:lnTo>
              <a:lnTo>
                <a:pt x="0" y="348442"/>
              </a:lnTo>
              <a:lnTo>
                <a:pt x="0" y="49615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6216D0-2D73-4B37-BF2D-AA23614A63CD}">
      <dsp:nvSpPr>
        <dsp:cNvPr id="0" name=""/>
        <dsp:cNvSpPr/>
      </dsp:nvSpPr>
      <dsp:spPr>
        <a:xfrm>
          <a:off x="4782385" y="2768740"/>
          <a:ext cx="91440" cy="501058"/>
        </a:xfrm>
        <a:custGeom>
          <a:avLst/>
          <a:gdLst/>
          <a:ahLst/>
          <a:cxnLst/>
          <a:rect l="0" t="0" r="0" b="0"/>
          <a:pathLst>
            <a:path>
              <a:moveTo>
                <a:pt x="45720" y="0"/>
              </a:moveTo>
              <a:lnTo>
                <a:pt x="45720" y="50105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EC0C60-E518-4E1B-B78D-690B4BE93AD2}">
      <dsp:nvSpPr>
        <dsp:cNvPr id="0" name=""/>
        <dsp:cNvSpPr/>
      </dsp:nvSpPr>
      <dsp:spPr>
        <a:xfrm>
          <a:off x="4782385" y="1632145"/>
          <a:ext cx="91440" cy="503553"/>
        </a:xfrm>
        <a:custGeom>
          <a:avLst/>
          <a:gdLst/>
          <a:ahLst/>
          <a:cxnLst/>
          <a:rect l="0" t="0" r="0" b="0"/>
          <a:pathLst>
            <a:path>
              <a:moveTo>
                <a:pt x="45720" y="0"/>
              </a:moveTo>
              <a:lnTo>
                <a:pt x="45720" y="503553"/>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6F2E67-E9A9-46B7-B389-13069C677F0F}">
      <dsp:nvSpPr>
        <dsp:cNvPr id="0" name=""/>
        <dsp:cNvSpPr/>
      </dsp:nvSpPr>
      <dsp:spPr>
        <a:xfrm>
          <a:off x="4828105" y="633347"/>
          <a:ext cx="122266" cy="365757"/>
        </a:xfrm>
        <a:custGeom>
          <a:avLst/>
          <a:gdLst/>
          <a:ahLst/>
          <a:cxnLst/>
          <a:rect l="0" t="0" r="0" b="0"/>
          <a:pathLst>
            <a:path>
              <a:moveTo>
                <a:pt x="122266" y="0"/>
              </a:moveTo>
              <a:lnTo>
                <a:pt x="122266" y="218047"/>
              </a:lnTo>
              <a:lnTo>
                <a:pt x="0" y="218047"/>
              </a:lnTo>
              <a:lnTo>
                <a:pt x="0" y="3657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29105B-01B3-4C78-A2CF-132DCF6EE769}">
      <dsp:nvSpPr>
        <dsp:cNvPr id="0" name=""/>
        <dsp:cNvSpPr/>
      </dsp:nvSpPr>
      <dsp:spPr>
        <a:xfrm>
          <a:off x="4339039" y="305"/>
          <a:ext cx="1222664" cy="633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9329" numCol="1" spcCol="1270" anchor="ctr" anchorCtr="0">
          <a:noAutofit/>
        </a:bodyPr>
        <a:lstStyle/>
        <a:p>
          <a:pPr marL="0" lvl="0" indent="0" algn="ctr" defTabSz="622300">
            <a:lnSpc>
              <a:spcPct val="90000"/>
            </a:lnSpc>
            <a:spcBef>
              <a:spcPct val="0"/>
            </a:spcBef>
            <a:spcAft>
              <a:spcPct val="35000"/>
            </a:spcAft>
            <a:buNone/>
          </a:pPr>
          <a:r>
            <a:rPr lang="en-US" sz="1400" kern="1200"/>
            <a:t>Patrick Morrisey</a:t>
          </a:r>
        </a:p>
      </dsp:txBody>
      <dsp:txXfrm>
        <a:off x="4339039" y="305"/>
        <a:ext cx="1222664" cy="633041"/>
      </dsp:txXfrm>
    </dsp:sp>
    <dsp:sp modelId="{49225B36-679A-4426-8446-95F5A4E4EC92}">
      <dsp:nvSpPr>
        <dsp:cNvPr id="0" name=""/>
        <dsp:cNvSpPr/>
      </dsp:nvSpPr>
      <dsp:spPr>
        <a:xfrm>
          <a:off x="4583572" y="492671"/>
          <a:ext cx="1100397" cy="211013"/>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US" sz="1300" kern="1200" dirty="0"/>
            <a:t>Governor</a:t>
          </a:r>
        </a:p>
      </dsp:txBody>
      <dsp:txXfrm>
        <a:off x="4583572" y="492671"/>
        <a:ext cx="1100397" cy="211013"/>
      </dsp:txXfrm>
    </dsp:sp>
    <dsp:sp modelId="{45C74679-AE00-47DF-962B-00C7B39FD342}">
      <dsp:nvSpPr>
        <dsp:cNvPr id="0" name=""/>
        <dsp:cNvSpPr/>
      </dsp:nvSpPr>
      <dsp:spPr>
        <a:xfrm>
          <a:off x="4216773" y="999104"/>
          <a:ext cx="1222664" cy="633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9329" numCol="1" spcCol="1270" anchor="ctr" anchorCtr="0">
          <a:noAutofit/>
        </a:bodyPr>
        <a:lstStyle/>
        <a:p>
          <a:pPr marL="0" lvl="0" indent="0" algn="ctr" defTabSz="622300">
            <a:lnSpc>
              <a:spcPct val="90000"/>
            </a:lnSpc>
            <a:spcBef>
              <a:spcPct val="0"/>
            </a:spcBef>
            <a:spcAft>
              <a:spcPct val="35000"/>
            </a:spcAft>
            <a:buNone/>
          </a:pPr>
          <a:r>
            <a:rPr lang="en-US" sz="1400" kern="1200" dirty="0"/>
            <a:t>Stephen T. Rumbaugh, P.E.</a:t>
          </a:r>
        </a:p>
      </dsp:txBody>
      <dsp:txXfrm>
        <a:off x="4216773" y="999104"/>
        <a:ext cx="1222664" cy="633041"/>
      </dsp:txXfrm>
    </dsp:sp>
    <dsp:sp modelId="{33B822F6-A7B9-43AC-9E94-D4F2DEF0BC67}">
      <dsp:nvSpPr>
        <dsp:cNvPr id="0" name=""/>
        <dsp:cNvSpPr/>
      </dsp:nvSpPr>
      <dsp:spPr>
        <a:xfrm>
          <a:off x="4905134" y="1537048"/>
          <a:ext cx="1864921" cy="48660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Secretary of Transportation/Commissioner of Highways</a:t>
          </a:r>
        </a:p>
      </dsp:txBody>
      <dsp:txXfrm>
        <a:off x="4905134" y="1537048"/>
        <a:ext cx="1864921" cy="486606"/>
      </dsp:txXfrm>
    </dsp:sp>
    <dsp:sp modelId="{463D7960-558B-483B-A0FA-D066E9D594C1}">
      <dsp:nvSpPr>
        <dsp:cNvPr id="0" name=""/>
        <dsp:cNvSpPr/>
      </dsp:nvSpPr>
      <dsp:spPr>
        <a:xfrm>
          <a:off x="4216773" y="2135699"/>
          <a:ext cx="1222664" cy="633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9329" numCol="1" spcCol="1270" anchor="ctr" anchorCtr="0">
          <a:noAutofit/>
        </a:bodyPr>
        <a:lstStyle/>
        <a:p>
          <a:pPr marL="0" lvl="0" indent="0" algn="ctr" defTabSz="622300">
            <a:lnSpc>
              <a:spcPct val="90000"/>
            </a:lnSpc>
            <a:spcBef>
              <a:spcPct val="0"/>
            </a:spcBef>
            <a:spcAft>
              <a:spcPct val="35000"/>
            </a:spcAft>
            <a:buNone/>
          </a:pPr>
          <a:r>
            <a:rPr lang="en-US" sz="1400" kern="1200"/>
            <a:t>Michael DeMers</a:t>
          </a:r>
        </a:p>
      </dsp:txBody>
      <dsp:txXfrm>
        <a:off x="4216773" y="2135699"/>
        <a:ext cx="1222664" cy="633041"/>
      </dsp:txXfrm>
    </dsp:sp>
    <dsp:sp modelId="{D6D238F6-B537-4CB5-AB9E-C7965D616D8B}">
      <dsp:nvSpPr>
        <dsp:cNvPr id="0" name=""/>
        <dsp:cNvSpPr/>
      </dsp:nvSpPr>
      <dsp:spPr>
        <a:xfrm>
          <a:off x="5028940" y="2672532"/>
          <a:ext cx="1954846" cy="48161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Deputy Secretary of Transportation/Deputy Commissioner of Highways</a:t>
          </a:r>
        </a:p>
      </dsp:txBody>
      <dsp:txXfrm>
        <a:off x="5028940" y="2672532"/>
        <a:ext cx="1954846" cy="481615"/>
      </dsp:txXfrm>
    </dsp:sp>
    <dsp:sp modelId="{8A189015-56EC-413A-A9FE-F568D4281819}">
      <dsp:nvSpPr>
        <dsp:cNvPr id="0" name=""/>
        <dsp:cNvSpPr/>
      </dsp:nvSpPr>
      <dsp:spPr>
        <a:xfrm>
          <a:off x="4216773" y="3269799"/>
          <a:ext cx="1222664" cy="633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9329" numCol="1" spcCol="1270" anchor="ctr" anchorCtr="0">
          <a:noAutofit/>
        </a:bodyPr>
        <a:lstStyle/>
        <a:p>
          <a:pPr marL="0" lvl="0" indent="0" algn="ctr" defTabSz="622300">
            <a:lnSpc>
              <a:spcPct val="90000"/>
            </a:lnSpc>
            <a:spcBef>
              <a:spcPct val="0"/>
            </a:spcBef>
            <a:spcAft>
              <a:spcPct val="35000"/>
            </a:spcAft>
            <a:buNone/>
          </a:pPr>
          <a:r>
            <a:rPr lang="en-US" sz="1400" kern="1200" dirty="0"/>
            <a:t>Gehan Elsayed, P.E., Ph.D.</a:t>
          </a:r>
        </a:p>
      </dsp:txBody>
      <dsp:txXfrm>
        <a:off x="4216773" y="3269799"/>
        <a:ext cx="1222664" cy="633041"/>
      </dsp:txXfrm>
    </dsp:sp>
    <dsp:sp modelId="{BEFCFBD0-1C6B-4420-ACAA-6045DBE191F4}">
      <dsp:nvSpPr>
        <dsp:cNvPr id="0" name=""/>
        <dsp:cNvSpPr/>
      </dsp:nvSpPr>
      <dsp:spPr>
        <a:xfrm>
          <a:off x="4935775" y="3772283"/>
          <a:ext cx="1753462" cy="471803"/>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r>
            <a:rPr lang="en-US" sz="1000" kern="1200" dirty="0"/>
            <a:t>Chief Engineer on Planning and Program Implementation</a:t>
          </a:r>
        </a:p>
      </dsp:txBody>
      <dsp:txXfrm>
        <a:off x="4935775" y="3772283"/>
        <a:ext cx="1753462" cy="471803"/>
      </dsp:txXfrm>
    </dsp:sp>
    <dsp:sp modelId="{4CE1187C-1FBD-4055-9586-4CFD8D570D6B}">
      <dsp:nvSpPr>
        <dsp:cNvPr id="0" name=""/>
        <dsp:cNvSpPr/>
      </dsp:nvSpPr>
      <dsp:spPr>
        <a:xfrm>
          <a:off x="3454056" y="4398992"/>
          <a:ext cx="1222664" cy="633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9329" numCol="1" spcCol="1270" anchor="ctr" anchorCtr="0">
          <a:noAutofit/>
        </a:bodyPr>
        <a:lstStyle/>
        <a:p>
          <a:pPr marL="0" lvl="0" indent="0" algn="ctr" defTabSz="622300">
            <a:lnSpc>
              <a:spcPct val="90000"/>
            </a:lnSpc>
            <a:spcBef>
              <a:spcPct val="0"/>
            </a:spcBef>
            <a:spcAft>
              <a:spcPct val="35000"/>
            </a:spcAft>
            <a:buNone/>
          </a:pPr>
          <a:r>
            <a:rPr lang="en-US" sz="1400" kern="1200"/>
            <a:t>Timothy Sedosky</a:t>
          </a:r>
        </a:p>
      </dsp:txBody>
      <dsp:txXfrm>
        <a:off x="3454056" y="4398992"/>
        <a:ext cx="1222664" cy="633041"/>
      </dsp:txXfrm>
    </dsp:sp>
    <dsp:sp modelId="{0F1D79F7-D449-4EA4-B664-973999E2A4E4}">
      <dsp:nvSpPr>
        <dsp:cNvPr id="0" name=""/>
        <dsp:cNvSpPr/>
      </dsp:nvSpPr>
      <dsp:spPr>
        <a:xfrm>
          <a:off x="3006945" y="4916078"/>
          <a:ext cx="1325451" cy="39322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Planning Division Director</a:t>
          </a:r>
        </a:p>
      </dsp:txBody>
      <dsp:txXfrm>
        <a:off x="3006945" y="4916078"/>
        <a:ext cx="1325451" cy="393220"/>
      </dsp:txXfrm>
    </dsp:sp>
    <dsp:sp modelId="{16CF7BE2-FFB2-4EFD-AC8E-E17ACB9E173F}">
      <dsp:nvSpPr>
        <dsp:cNvPr id="0" name=""/>
        <dsp:cNvSpPr/>
      </dsp:nvSpPr>
      <dsp:spPr>
        <a:xfrm>
          <a:off x="5206933" y="4398992"/>
          <a:ext cx="1222664" cy="633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9329" numCol="1" spcCol="1270" anchor="ctr" anchorCtr="0">
          <a:noAutofit/>
        </a:bodyPr>
        <a:lstStyle/>
        <a:p>
          <a:pPr marL="0" lvl="0" indent="0" algn="ctr" defTabSz="622300">
            <a:lnSpc>
              <a:spcPct val="90000"/>
            </a:lnSpc>
            <a:spcBef>
              <a:spcPct val="0"/>
            </a:spcBef>
            <a:spcAft>
              <a:spcPct val="35000"/>
            </a:spcAft>
            <a:buNone/>
          </a:pPr>
          <a:r>
            <a:rPr lang="en-US" sz="1400" kern="1200"/>
            <a:t>Brian Carr</a:t>
          </a:r>
        </a:p>
      </dsp:txBody>
      <dsp:txXfrm>
        <a:off x="5206933" y="4398992"/>
        <a:ext cx="1222664" cy="633041"/>
      </dsp:txXfrm>
    </dsp:sp>
    <dsp:sp modelId="{4A964D13-94CF-43C4-B8E6-5BC54AF1B6E7}">
      <dsp:nvSpPr>
        <dsp:cNvPr id="0" name=""/>
        <dsp:cNvSpPr/>
      </dsp:nvSpPr>
      <dsp:spPr>
        <a:xfrm>
          <a:off x="5978765" y="4815661"/>
          <a:ext cx="1134576" cy="364897"/>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en-US" sz="1200" kern="1200" dirty="0"/>
            <a:t>Highway Engineer</a:t>
          </a:r>
        </a:p>
      </dsp:txBody>
      <dsp:txXfrm>
        <a:off x="5978765" y="4815661"/>
        <a:ext cx="1134576" cy="364897"/>
      </dsp:txXfrm>
    </dsp:sp>
    <dsp:sp modelId="{4E9055DE-7F3B-493F-9F6E-0666857C8B34}">
      <dsp:nvSpPr>
        <dsp:cNvPr id="0" name=""/>
        <dsp:cNvSpPr/>
      </dsp:nvSpPr>
      <dsp:spPr>
        <a:xfrm>
          <a:off x="4319488" y="5474733"/>
          <a:ext cx="1222664" cy="633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9329" numCol="1" spcCol="1270" anchor="ctr" anchorCtr="0">
          <a:noAutofit/>
        </a:bodyPr>
        <a:lstStyle/>
        <a:p>
          <a:pPr marL="0" lvl="0" indent="0" algn="ctr" defTabSz="622300">
            <a:lnSpc>
              <a:spcPct val="90000"/>
            </a:lnSpc>
            <a:spcBef>
              <a:spcPct val="0"/>
            </a:spcBef>
            <a:spcAft>
              <a:spcPct val="35000"/>
            </a:spcAft>
            <a:buNone/>
          </a:pPr>
          <a:r>
            <a:rPr lang="en-US" sz="1400" kern="1200"/>
            <a:t>Madisyn Mullins</a:t>
          </a:r>
        </a:p>
      </dsp:txBody>
      <dsp:txXfrm>
        <a:off x="4319488" y="5474733"/>
        <a:ext cx="1222664" cy="633041"/>
      </dsp:txXfrm>
    </dsp:sp>
    <dsp:sp modelId="{23674255-3B69-490C-908D-4133217B3EC2}">
      <dsp:nvSpPr>
        <dsp:cNvPr id="0" name=""/>
        <dsp:cNvSpPr/>
      </dsp:nvSpPr>
      <dsp:spPr>
        <a:xfrm>
          <a:off x="3455821" y="5818914"/>
          <a:ext cx="1158256" cy="507994"/>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r>
            <a:rPr lang="en-US" sz="1000" kern="1200" dirty="0"/>
            <a:t>Grants Administrative Unit Leader</a:t>
          </a:r>
        </a:p>
      </dsp:txBody>
      <dsp:txXfrm>
        <a:off x="3455821" y="5818914"/>
        <a:ext cx="1158256" cy="507994"/>
      </dsp:txXfrm>
    </dsp:sp>
    <dsp:sp modelId="{6654D0E1-B8D8-4EE2-A9BF-BB6DAE878ABA}">
      <dsp:nvSpPr>
        <dsp:cNvPr id="0" name=""/>
        <dsp:cNvSpPr/>
      </dsp:nvSpPr>
      <dsp:spPr>
        <a:xfrm>
          <a:off x="5988767" y="5474733"/>
          <a:ext cx="1222664" cy="6330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9329" numCol="1" spcCol="1270" anchor="ctr" anchorCtr="0">
          <a:noAutofit/>
        </a:bodyPr>
        <a:lstStyle/>
        <a:p>
          <a:pPr marL="0" lvl="0" indent="0" algn="ctr" defTabSz="622300">
            <a:lnSpc>
              <a:spcPct val="90000"/>
            </a:lnSpc>
            <a:spcBef>
              <a:spcPct val="0"/>
            </a:spcBef>
            <a:spcAft>
              <a:spcPct val="35000"/>
            </a:spcAft>
            <a:buNone/>
          </a:pPr>
          <a:r>
            <a:rPr lang="en-US" sz="1400" kern="1200"/>
            <a:t>James Morris</a:t>
          </a:r>
        </a:p>
      </dsp:txBody>
      <dsp:txXfrm>
        <a:off x="5988767" y="5474733"/>
        <a:ext cx="1222664" cy="633041"/>
      </dsp:txXfrm>
    </dsp:sp>
    <dsp:sp modelId="{236438CC-C767-4794-B455-34CB37569284}">
      <dsp:nvSpPr>
        <dsp:cNvPr id="0" name=""/>
        <dsp:cNvSpPr/>
      </dsp:nvSpPr>
      <dsp:spPr>
        <a:xfrm>
          <a:off x="6988058" y="5882955"/>
          <a:ext cx="1345797" cy="397773"/>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r>
            <a:rPr lang="en-US" sz="1000" kern="1200" dirty="0"/>
            <a:t>Business Operations Assistant </a:t>
          </a:r>
        </a:p>
      </dsp:txBody>
      <dsp:txXfrm>
        <a:off x="6988058" y="5882955"/>
        <a:ext cx="1345797" cy="397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F9F64-8F37-4D2B-A590-0515E1BC8784}">
      <dsp:nvSpPr>
        <dsp:cNvPr id="0" name=""/>
        <dsp:cNvSpPr/>
      </dsp:nvSpPr>
      <dsp:spPr>
        <a:xfrm>
          <a:off x="602725" y="922101"/>
          <a:ext cx="645257" cy="645257"/>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FA547C4-A4CD-480D-B03C-F98C438B9A5A}">
      <dsp:nvSpPr>
        <dsp:cNvPr id="0" name=""/>
        <dsp:cNvSpPr/>
      </dsp:nvSpPr>
      <dsp:spPr>
        <a:xfrm>
          <a:off x="3557" y="1675166"/>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Research</a:t>
          </a:r>
        </a:p>
      </dsp:txBody>
      <dsp:txXfrm>
        <a:off x="3557" y="1675166"/>
        <a:ext cx="1843593" cy="276539"/>
      </dsp:txXfrm>
    </dsp:sp>
    <dsp:sp modelId="{D50E034A-AFA3-4B2C-8B98-C6E0E0F89239}">
      <dsp:nvSpPr>
        <dsp:cNvPr id="0" name=""/>
        <dsp:cNvSpPr/>
      </dsp:nvSpPr>
      <dsp:spPr>
        <a:xfrm>
          <a:off x="3557" y="2001847"/>
          <a:ext cx="1843593" cy="142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Research federal grant  opportunities, consider eligible projects, review the Notice of Funding Opportunities, and apply. </a:t>
          </a:r>
        </a:p>
      </dsp:txBody>
      <dsp:txXfrm>
        <a:off x="3557" y="2001847"/>
        <a:ext cx="1843593" cy="1427388"/>
      </dsp:txXfrm>
    </dsp:sp>
    <dsp:sp modelId="{A7A08834-1A1A-4800-ACEF-CC8BC6CBAB93}">
      <dsp:nvSpPr>
        <dsp:cNvPr id="0" name=""/>
        <dsp:cNvSpPr/>
      </dsp:nvSpPr>
      <dsp:spPr>
        <a:xfrm>
          <a:off x="2768948" y="922101"/>
          <a:ext cx="645257" cy="645257"/>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17F7A0B-1110-42C1-94EF-DF745A195312}">
      <dsp:nvSpPr>
        <dsp:cNvPr id="0" name=""/>
        <dsp:cNvSpPr/>
      </dsp:nvSpPr>
      <dsp:spPr>
        <a:xfrm>
          <a:off x="2169780" y="1675166"/>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Track</a:t>
          </a:r>
        </a:p>
      </dsp:txBody>
      <dsp:txXfrm>
        <a:off x="2169780" y="1675166"/>
        <a:ext cx="1843593" cy="276539"/>
      </dsp:txXfrm>
    </dsp:sp>
    <dsp:sp modelId="{C8B892DE-A9C8-4BA1-859A-4B8F8E065414}">
      <dsp:nvSpPr>
        <dsp:cNvPr id="0" name=""/>
        <dsp:cNvSpPr/>
      </dsp:nvSpPr>
      <dsp:spPr>
        <a:xfrm>
          <a:off x="2169780" y="2001847"/>
          <a:ext cx="1843593" cy="142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Track all grant awards and previously not awarded applications to consider for future funding. </a:t>
          </a:r>
        </a:p>
      </dsp:txBody>
      <dsp:txXfrm>
        <a:off x="2169780" y="2001847"/>
        <a:ext cx="1843593" cy="1427388"/>
      </dsp:txXfrm>
    </dsp:sp>
    <dsp:sp modelId="{1A658A29-4239-428F-A8EC-289D0F23A91A}">
      <dsp:nvSpPr>
        <dsp:cNvPr id="0" name=""/>
        <dsp:cNvSpPr/>
      </dsp:nvSpPr>
      <dsp:spPr>
        <a:xfrm>
          <a:off x="4935171" y="922101"/>
          <a:ext cx="645257" cy="6452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EBEB1AA-0D3E-467C-BE46-794FD6A9258B}">
      <dsp:nvSpPr>
        <dsp:cNvPr id="0" name=""/>
        <dsp:cNvSpPr/>
      </dsp:nvSpPr>
      <dsp:spPr>
        <a:xfrm>
          <a:off x="4336003" y="1675166"/>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Collaborate</a:t>
          </a:r>
        </a:p>
      </dsp:txBody>
      <dsp:txXfrm>
        <a:off x="4336003" y="1675166"/>
        <a:ext cx="1843593" cy="276539"/>
      </dsp:txXfrm>
    </dsp:sp>
    <dsp:sp modelId="{AEAB0E8B-99BA-4803-9AC1-9C24964BD23C}">
      <dsp:nvSpPr>
        <dsp:cNvPr id="0" name=""/>
        <dsp:cNvSpPr/>
      </dsp:nvSpPr>
      <dsp:spPr>
        <a:xfrm>
          <a:off x="4336003" y="2001847"/>
          <a:ext cx="1843593" cy="142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Establish relationships with other state departments, metropolitan planning organizations, as well as universities and other local entities. </a:t>
          </a:r>
        </a:p>
      </dsp:txBody>
      <dsp:txXfrm>
        <a:off x="4336003" y="2001847"/>
        <a:ext cx="1843593" cy="1427388"/>
      </dsp:txXfrm>
    </dsp:sp>
    <dsp:sp modelId="{915BFD7F-01A0-4803-9DDD-EA85C5C77237}">
      <dsp:nvSpPr>
        <dsp:cNvPr id="0" name=""/>
        <dsp:cNvSpPr/>
      </dsp:nvSpPr>
      <dsp:spPr>
        <a:xfrm>
          <a:off x="7101393" y="922101"/>
          <a:ext cx="645257" cy="6452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338297C-06C2-4696-946B-BFA2069D1F57}">
      <dsp:nvSpPr>
        <dsp:cNvPr id="0" name=""/>
        <dsp:cNvSpPr/>
      </dsp:nvSpPr>
      <dsp:spPr>
        <a:xfrm>
          <a:off x="6502225" y="1675166"/>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Manage</a:t>
          </a:r>
        </a:p>
      </dsp:txBody>
      <dsp:txXfrm>
        <a:off x="6502225" y="1675166"/>
        <a:ext cx="1843593" cy="276539"/>
      </dsp:txXfrm>
    </dsp:sp>
    <dsp:sp modelId="{874D2BC0-7DE5-42D1-976D-A9ED7C81580A}">
      <dsp:nvSpPr>
        <dsp:cNvPr id="0" name=""/>
        <dsp:cNvSpPr/>
      </dsp:nvSpPr>
      <dsp:spPr>
        <a:xfrm>
          <a:off x="6502225" y="2001847"/>
          <a:ext cx="1843593" cy="142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Submit federal quarterly reports as well as financial reports to the grant program manager. </a:t>
          </a:r>
        </a:p>
      </dsp:txBody>
      <dsp:txXfrm>
        <a:off x="6502225" y="2001847"/>
        <a:ext cx="1843593" cy="1427388"/>
      </dsp:txXfrm>
    </dsp:sp>
    <dsp:sp modelId="{95A7D404-1122-490F-8C87-A54C3D6C579A}">
      <dsp:nvSpPr>
        <dsp:cNvPr id="0" name=""/>
        <dsp:cNvSpPr/>
      </dsp:nvSpPr>
      <dsp:spPr>
        <a:xfrm>
          <a:off x="9267616" y="922101"/>
          <a:ext cx="645257" cy="6452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ED47066-899A-4B77-8A30-C2E3ABE97F19}">
      <dsp:nvSpPr>
        <dsp:cNvPr id="0" name=""/>
        <dsp:cNvSpPr/>
      </dsp:nvSpPr>
      <dsp:spPr>
        <a:xfrm>
          <a:off x="8668448" y="1675166"/>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Execute</a:t>
          </a:r>
        </a:p>
      </dsp:txBody>
      <dsp:txXfrm>
        <a:off x="8668448" y="1675166"/>
        <a:ext cx="1843593" cy="276539"/>
      </dsp:txXfrm>
    </dsp:sp>
    <dsp:sp modelId="{CDB3953B-9671-4DB0-94D0-D7A46696CF0C}">
      <dsp:nvSpPr>
        <dsp:cNvPr id="0" name=""/>
        <dsp:cNvSpPr/>
      </dsp:nvSpPr>
      <dsp:spPr>
        <a:xfrm>
          <a:off x="8668448" y="2001847"/>
          <a:ext cx="1843593" cy="1427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Work with the federal grants management and program officers to complete grant agreements and amendments. </a:t>
          </a:r>
        </a:p>
      </dsp:txBody>
      <dsp:txXfrm>
        <a:off x="8668448" y="2001847"/>
        <a:ext cx="1843593" cy="1427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0BC7A-15DC-4D2F-AB7E-9659FDB01E0B}">
      <dsp:nvSpPr>
        <dsp:cNvPr id="0" name=""/>
        <dsp:cNvSpPr/>
      </dsp:nvSpPr>
      <dsp:spPr>
        <a:xfrm>
          <a:off x="282221" y="159118"/>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2E33B-FB51-4CDE-9A16-98CAE903FC62}">
      <dsp:nvSpPr>
        <dsp:cNvPr id="0" name=""/>
        <dsp:cNvSpPr/>
      </dsp:nvSpPr>
      <dsp:spPr>
        <a:xfrm>
          <a:off x="570337" y="447234"/>
          <a:ext cx="795751" cy="7957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9EB3D9-907C-4D13-8C04-24931591D98F}">
      <dsp:nvSpPr>
        <dsp:cNvPr id="0" name=""/>
        <dsp:cNvSpPr/>
      </dsp:nvSpPr>
      <dsp:spPr>
        <a:xfrm>
          <a:off x="1948202"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Every grant cycle begins when the Notice of Funding Opportunity is published. </a:t>
          </a:r>
        </a:p>
      </dsp:txBody>
      <dsp:txXfrm>
        <a:off x="1948202" y="159118"/>
        <a:ext cx="3233964" cy="1371985"/>
      </dsp:txXfrm>
    </dsp:sp>
    <dsp:sp modelId="{2639EF37-BE08-4397-83CF-A8A1E4F32B9A}">
      <dsp:nvSpPr>
        <dsp:cNvPr id="0" name=""/>
        <dsp:cNvSpPr/>
      </dsp:nvSpPr>
      <dsp:spPr>
        <a:xfrm>
          <a:off x="5745661" y="159118"/>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8D4A5-7F68-4923-8598-7C1746742696}">
      <dsp:nvSpPr>
        <dsp:cNvPr id="0" name=""/>
        <dsp:cNvSpPr/>
      </dsp:nvSpPr>
      <dsp:spPr>
        <a:xfrm>
          <a:off x="6033778" y="447234"/>
          <a:ext cx="795751" cy="7957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E3EAA7-9FF7-421F-97F0-702C0F690E0E}">
      <dsp:nvSpPr>
        <dsp:cNvPr id="0" name=""/>
        <dsp:cNvSpPr/>
      </dsp:nvSpPr>
      <dsp:spPr>
        <a:xfrm>
          <a:off x="7411643"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This document will outline all requirements, important dates, eligibility, and guidance related to the grant opportunity. </a:t>
          </a:r>
        </a:p>
      </dsp:txBody>
      <dsp:txXfrm>
        <a:off x="7411643" y="159118"/>
        <a:ext cx="3233964" cy="1371985"/>
      </dsp:txXfrm>
    </dsp:sp>
    <dsp:sp modelId="{42B1F850-4B66-409F-BD1A-D8571599EE8F}">
      <dsp:nvSpPr>
        <dsp:cNvPr id="0" name=""/>
        <dsp:cNvSpPr/>
      </dsp:nvSpPr>
      <dsp:spPr>
        <a:xfrm>
          <a:off x="28222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6C52C6-382F-402E-AF2A-86AAC88EB8E5}">
      <dsp:nvSpPr>
        <dsp:cNvPr id="0" name=""/>
        <dsp:cNvSpPr/>
      </dsp:nvSpPr>
      <dsp:spPr>
        <a:xfrm>
          <a:off x="570337" y="2446418"/>
          <a:ext cx="795751" cy="7957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C8C1F4-67DB-4DED-9638-F8A9A6E6A253}">
      <dsp:nvSpPr>
        <dsp:cNvPr id="0" name=""/>
        <dsp:cNvSpPr/>
      </dsp:nvSpPr>
      <dsp:spPr>
        <a:xfrm>
          <a:off x="1948202"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It is very important to closely follow the NOFO when preparing a grant application. Key documents or information left out of your application can negatively affect your score during review or disqualify the project entirely. </a:t>
          </a:r>
        </a:p>
      </dsp:txBody>
      <dsp:txXfrm>
        <a:off x="1948202" y="2158301"/>
        <a:ext cx="3233964" cy="1371985"/>
      </dsp:txXfrm>
    </dsp:sp>
    <dsp:sp modelId="{F1344A56-19F8-4797-A6B8-94F755C71D55}">
      <dsp:nvSpPr>
        <dsp:cNvPr id="0" name=""/>
        <dsp:cNvSpPr/>
      </dsp:nvSpPr>
      <dsp:spPr>
        <a:xfrm>
          <a:off x="574566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F407C3-805E-4610-8782-8B1E0514B2EB}">
      <dsp:nvSpPr>
        <dsp:cNvPr id="0" name=""/>
        <dsp:cNvSpPr/>
      </dsp:nvSpPr>
      <dsp:spPr>
        <a:xfrm>
          <a:off x="6033778" y="2446418"/>
          <a:ext cx="795751" cy="7957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08A70-098C-4145-9AD6-FC23FBDA1812}">
      <dsp:nvSpPr>
        <dsp:cNvPr id="0" name=""/>
        <dsp:cNvSpPr/>
      </dsp:nvSpPr>
      <dsp:spPr>
        <a:xfrm>
          <a:off x="7411643"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Typically, the application period will be from 60-90 days.</a:t>
          </a:r>
        </a:p>
      </dsp:txBody>
      <dsp:txXfrm>
        <a:off x="7411643" y="2158301"/>
        <a:ext cx="3233964" cy="1371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41FC0-265C-431D-83E0-6099646CB492}">
      <dsp:nvSpPr>
        <dsp:cNvPr id="0" name=""/>
        <dsp:cNvSpPr/>
      </dsp:nvSpPr>
      <dsp:spPr>
        <a:xfrm>
          <a:off x="2899779" y="686484"/>
          <a:ext cx="530464" cy="91440"/>
        </a:xfrm>
        <a:custGeom>
          <a:avLst/>
          <a:gdLst/>
          <a:ahLst/>
          <a:cxnLst/>
          <a:rect l="0" t="0" r="0" b="0"/>
          <a:pathLst>
            <a:path>
              <a:moveTo>
                <a:pt x="0" y="45720"/>
              </a:moveTo>
              <a:lnTo>
                <a:pt x="5304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729398"/>
        <a:ext cx="28053" cy="5610"/>
      </dsp:txXfrm>
    </dsp:sp>
    <dsp:sp modelId="{4E127EED-0F83-4B03-9743-EABC60798C69}">
      <dsp:nvSpPr>
        <dsp:cNvPr id="0" name=""/>
        <dsp:cNvSpPr/>
      </dsp:nvSpPr>
      <dsp:spPr>
        <a:xfrm>
          <a:off x="462167" y="380"/>
          <a:ext cx="2439412" cy="14636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933450">
            <a:lnSpc>
              <a:spcPct val="90000"/>
            </a:lnSpc>
            <a:spcBef>
              <a:spcPct val="0"/>
            </a:spcBef>
            <a:spcAft>
              <a:spcPct val="35000"/>
            </a:spcAft>
            <a:buNone/>
          </a:pPr>
          <a:r>
            <a:rPr lang="en-US" sz="2100" kern="1200" dirty="0"/>
            <a:t>Notice of Funding Opportunity (NOFO) is announced. </a:t>
          </a:r>
        </a:p>
      </dsp:txBody>
      <dsp:txXfrm>
        <a:off x="462167" y="380"/>
        <a:ext cx="2439412" cy="1463647"/>
      </dsp:txXfrm>
    </dsp:sp>
    <dsp:sp modelId="{B315BF38-6C13-4BDC-B0AE-78E7C9D508DD}">
      <dsp:nvSpPr>
        <dsp:cNvPr id="0" name=""/>
        <dsp:cNvSpPr/>
      </dsp:nvSpPr>
      <dsp:spPr>
        <a:xfrm>
          <a:off x="1681873" y="1462227"/>
          <a:ext cx="3000476" cy="530464"/>
        </a:xfrm>
        <a:custGeom>
          <a:avLst/>
          <a:gdLst/>
          <a:ahLst/>
          <a:cxnLst/>
          <a:rect l="0" t="0" r="0" b="0"/>
          <a:pathLst>
            <a:path>
              <a:moveTo>
                <a:pt x="3000476" y="0"/>
              </a:moveTo>
              <a:lnTo>
                <a:pt x="3000476" y="282332"/>
              </a:lnTo>
              <a:lnTo>
                <a:pt x="0" y="282332"/>
              </a:lnTo>
              <a:lnTo>
                <a:pt x="0" y="530464"/>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5799" y="1724654"/>
        <a:ext cx="152624" cy="5610"/>
      </dsp:txXfrm>
    </dsp:sp>
    <dsp:sp modelId="{FE2D39A9-02D9-4DB6-BF3E-6002D368F149}">
      <dsp:nvSpPr>
        <dsp:cNvPr id="0" name=""/>
        <dsp:cNvSpPr/>
      </dsp:nvSpPr>
      <dsp:spPr>
        <a:xfrm>
          <a:off x="3462644" y="380"/>
          <a:ext cx="2439412" cy="14636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933450">
            <a:lnSpc>
              <a:spcPct val="90000"/>
            </a:lnSpc>
            <a:spcBef>
              <a:spcPct val="0"/>
            </a:spcBef>
            <a:spcAft>
              <a:spcPct val="35000"/>
            </a:spcAft>
            <a:buNone/>
          </a:pPr>
          <a:r>
            <a:rPr lang="en-US" sz="2100" kern="1200"/>
            <a:t>Register to apply</a:t>
          </a:r>
        </a:p>
      </dsp:txBody>
      <dsp:txXfrm>
        <a:off x="3462644" y="380"/>
        <a:ext cx="2439412" cy="1463647"/>
      </dsp:txXfrm>
    </dsp:sp>
    <dsp:sp modelId="{952C2B63-B894-480F-B19A-068579C62AD0}">
      <dsp:nvSpPr>
        <dsp:cNvPr id="0" name=""/>
        <dsp:cNvSpPr/>
      </dsp:nvSpPr>
      <dsp:spPr>
        <a:xfrm>
          <a:off x="2899779" y="2711196"/>
          <a:ext cx="530464" cy="91440"/>
        </a:xfrm>
        <a:custGeom>
          <a:avLst/>
          <a:gdLst/>
          <a:ahLst/>
          <a:cxnLst/>
          <a:rect l="0" t="0" r="0" b="0"/>
          <a:pathLst>
            <a:path>
              <a:moveTo>
                <a:pt x="0" y="45720"/>
              </a:moveTo>
              <a:lnTo>
                <a:pt x="5304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2754110"/>
        <a:ext cx="28053" cy="5610"/>
      </dsp:txXfrm>
    </dsp:sp>
    <dsp:sp modelId="{62E20265-E051-439D-A743-390428A64A63}">
      <dsp:nvSpPr>
        <dsp:cNvPr id="0" name=""/>
        <dsp:cNvSpPr/>
      </dsp:nvSpPr>
      <dsp:spPr>
        <a:xfrm>
          <a:off x="462167" y="2025092"/>
          <a:ext cx="2439412" cy="14636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933450">
            <a:lnSpc>
              <a:spcPct val="90000"/>
            </a:lnSpc>
            <a:spcBef>
              <a:spcPct val="0"/>
            </a:spcBef>
            <a:spcAft>
              <a:spcPct val="35000"/>
            </a:spcAft>
            <a:buNone/>
          </a:pPr>
          <a:r>
            <a:rPr lang="en-US" sz="2100" kern="1200"/>
            <a:t>Review all required documents, eligibility, and narrative criteria. </a:t>
          </a:r>
        </a:p>
      </dsp:txBody>
      <dsp:txXfrm>
        <a:off x="462167" y="2025092"/>
        <a:ext cx="2439412" cy="1463647"/>
      </dsp:txXfrm>
    </dsp:sp>
    <dsp:sp modelId="{FBC54754-373E-477A-9A79-E6B1717BA685}">
      <dsp:nvSpPr>
        <dsp:cNvPr id="0" name=""/>
        <dsp:cNvSpPr/>
      </dsp:nvSpPr>
      <dsp:spPr>
        <a:xfrm>
          <a:off x="1681873" y="3486939"/>
          <a:ext cx="3000476" cy="530464"/>
        </a:xfrm>
        <a:custGeom>
          <a:avLst/>
          <a:gdLst/>
          <a:ahLst/>
          <a:cxnLst/>
          <a:rect l="0" t="0" r="0" b="0"/>
          <a:pathLst>
            <a:path>
              <a:moveTo>
                <a:pt x="3000476" y="0"/>
              </a:moveTo>
              <a:lnTo>
                <a:pt x="3000476" y="282332"/>
              </a:lnTo>
              <a:lnTo>
                <a:pt x="0" y="282332"/>
              </a:lnTo>
              <a:lnTo>
                <a:pt x="0" y="530464"/>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5799" y="3749366"/>
        <a:ext cx="152624" cy="5610"/>
      </dsp:txXfrm>
    </dsp:sp>
    <dsp:sp modelId="{E2660B91-6E74-4CAA-AFBE-1465BCD8A14F}">
      <dsp:nvSpPr>
        <dsp:cNvPr id="0" name=""/>
        <dsp:cNvSpPr/>
      </dsp:nvSpPr>
      <dsp:spPr>
        <a:xfrm>
          <a:off x="3462644" y="2025092"/>
          <a:ext cx="2439412" cy="14636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933450">
            <a:lnSpc>
              <a:spcPct val="90000"/>
            </a:lnSpc>
            <a:spcBef>
              <a:spcPct val="0"/>
            </a:spcBef>
            <a:spcAft>
              <a:spcPct val="35000"/>
            </a:spcAft>
            <a:buNone/>
          </a:pPr>
          <a:r>
            <a:rPr lang="en-US" sz="2100" kern="1200"/>
            <a:t>Complete your application. </a:t>
          </a:r>
        </a:p>
      </dsp:txBody>
      <dsp:txXfrm>
        <a:off x="3462644" y="2025092"/>
        <a:ext cx="2439412" cy="1463647"/>
      </dsp:txXfrm>
    </dsp:sp>
    <dsp:sp modelId="{E09207A8-2934-497B-91CC-C0DEA9D980CC}">
      <dsp:nvSpPr>
        <dsp:cNvPr id="0" name=""/>
        <dsp:cNvSpPr/>
      </dsp:nvSpPr>
      <dsp:spPr>
        <a:xfrm>
          <a:off x="2899779" y="4735907"/>
          <a:ext cx="530464" cy="91440"/>
        </a:xfrm>
        <a:custGeom>
          <a:avLst/>
          <a:gdLst/>
          <a:ahLst/>
          <a:cxnLst/>
          <a:rect l="0" t="0" r="0" b="0"/>
          <a:pathLst>
            <a:path>
              <a:moveTo>
                <a:pt x="0" y="45720"/>
              </a:moveTo>
              <a:lnTo>
                <a:pt x="5304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4778822"/>
        <a:ext cx="28053" cy="5610"/>
      </dsp:txXfrm>
    </dsp:sp>
    <dsp:sp modelId="{CD5E4401-10C1-4DB4-949E-1A2533CB18C3}">
      <dsp:nvSpPr>
        <dsp:cNvPr id="0" name=""/>
        <dsp:cNvSpPr/>
      </dsp:nvSpPr>
      <dsp:spPr>
        <a:xfrm>
          <a:off x="462167" y="4049804"/>
          <a:ext cx="2439412" cy="14636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933450">
            <a:lnSpc>
              <a:spcPct val="90000"/>
            </a:lnSpc>
            <a:spcBef>
              <a:spcPct val="0"/>
            </a:spcBef>
            <a:spcAft>
              <a:spcPct val="35000"/>
            </a:spcAft>
            <a:buNone/>
          </a:pPr>
          <a:r>
            <a:rPr lang="en-US" sz="2100" kern="1200"/>
            <a:t>Application review process begins. </a:t>
          </a:r>
        </a:p>
      </dsp:txBody>
      <dsp:txXfrm>
        <a:off x="462167" y="4049804"/>
        <a:ext cx="2439412" cy="1463647"/>
      </dsp:txXfrm>
    </dsp:sp>
    <dsp:sp modelId="{CAEAA59B-AD82-42A0-8E9E-214D7EA62E53}">
      <dsp:nvSpPr>
        <dsp:cNvPr id="0" name=""/>
        <dsp:cNvSpPr/>
      </dsp:nvSpPr>
      <dsp:spPr>
        <a:xfrm>
          <a:off x="3462644" y="4049804"/>
          <a:ext cx="2439412" cy="14636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933450">
            <a:lnSpc>
              <a:spcPct val="90000"/>
            </a:lnSpc>
            <a:spcBef>
              <a:spcPct val="0"/>
            </a:spcBef>
            <a:spcAft>
              <a:spcPct val="35000"/>
            </a:spcAft>
            <a:buNone/>
          </a:pPr>
          <a:r>
            <a:rPr lang="en-US" sz="2100" kern="1200"/>
            <a:t>Award announcement made after review. </a:t>
          </a:r>
        </a:p>
      </dsp:txBody>
      <dsp:txXfrm>
        <a:off x="3462644" y="4049804"/>
        <a:ext cx="2439412" cy="1463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B6C5F-F2CD-40BA-81D1-5BEB607B57E2}">
      <dsp:nvSpPr>
        <dsp:cNvPr id="0" name=""/>
        <dsp:cNvSpPr/>
      </dsp:nvSpPr>
      <dsp:spPr>
        <a:xfrm>
          <a:off x="2852249" y="1527319"/>
          <a:ext cx="625524" cy="91440"/>
        </a:xfrm>
        <a:custGeom>
          <a:avLst/>
          <a:gdLst/>
          <a:ahLst/>
          <a:cxnLst/>
          <a:rect l="0" t="0" r="0" b="0"/>
          <a:pathLst>
            <a:path>
              <a:moveTo>
                <a:pt x="0" y="45720"/>
              </a:moveTo>
              <a:lnTo>
                <a:pt x="625524"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48608" y="1569759"/>
        <a:ext cx="32806" cy="6561"/>
      </dsp:txXfrm>
    </dsp:sp>
    <dsp:sp modelId="{A081D469-C64E-4C1A-9DB4-C95D7B8C92E6}">
      <dsp:nvSpPr>
        <dsp:cNvPr id="0" name=""/>
        <dsp:cNvSpPr/>
      </dsp:nvSpPr>
      <dsp:spPr>
        <a:xfrm>
          <a:off x="1336" y="717225"/>
          <a:ext cx="2852713" cy="1711628"/>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933450">
            <a:lnSpc>
              <a:spcPct val="90000"/>
            </a:lnSpc>
            <a:spcBef>
              <a:spcPct val="0"/>
            </a:spcBef>
            <a:spcAft>
              <a:spcPct val="35000"/>
            </a:spcAft>
            <a:buNone/>
          </a:pPr>
          <a:r>
            <a:rPr lang="en-US" sz="2100" kern="1200" dirty="0">
              <a:solidFill>
                <a:prstClr val="white"/>
              </a:solidFill>
              <a:latin typeface="Aptos" panose="02110004020202020204"/>
              <a:ea typeface="+mn-ea"/>
              <a:cs typeface="+mn-cs"/>
            </a:rPr>
            <a:t>Notice of award. </a:t>
          </a:r>
        </a:p>
      </dsp:txBody>
      <dsp:txXfrm>
        <a:off x="1336" y="717225"/>
        <a:ext cx="2852713" cy="1711628"/>
      </dsp:txXfrm>
    </dsp:sp>
    <dsp:sp modelId="{46209FAE-AE0C-49B2-A703-A10EC356BB7D}">
      <dsp:nvSpPr>
        <dsp:cNvPr id="0" name=""/>
        <dsp:cNvSpPr/>
      </dsp:nvSpPr>
      <dsp:spPr>
        <a:xfrm>
          <a:off x="1427693" y="2427053"/>
          <a:ext cx="3508837" cy="625524"/>
        </a:xfrm>
        <a:custGeom>
          <a:avLst/>
          <a:gdLst/>
          <a:ahLst/>
          <a:cxnLst/>
          <a:rect l="0" t="0" r="0" b="0"/>
          <a:pathLst>
            <a:path>
              <a:moveTo>
                <a:pt x="3508837" y="0"/>
              </a:moveTo>
              <a:lnTo>
                <a:pt x="3508837" y="329862"/>
              </a:lnTo>
              <a:lnTo>
                <a:pt x="0" y="329862"/>
              </a:lnTo>
              <a:lnTo>
                <a:pt x="0" y="625524"/>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2870" y="2736535"/>
        <a:ext cx="178482" cy="6561"/>
      </dsp:txXfrm>
    </dsp:sp>
    <dsp:sp modelId="{32ADF24F-75B4-4C3C-8910-17A34862B196}">
      <dsp:nvSpPr>
        <dsp:cNvPr id="0" name=""/>
        <dsp:cNvSpPr/>
      </dsp:nvSpPr>
      <dsp:spPr>
        <a:xfrm>
          <a:off x="3510174" y="717225"/>
          <a:ext cx="2852713" cy="1711628"/>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933450">
            <a:lnSpc>
              <a:spcPct val="90000"/>
            </a:lnSpc>
            <a:spcBef>
              <a:spcPct val="0"/>
            </a:spcBef>
            <a:spcAft>
              <a:spcPct val="35000"/>
            </a:spcAft>
            <a:buNone/>
          </a:pPr>
          <a:r>
            <a:rPr lang="en-US" sz="2100" kern="1200" dirty="0">
              <a:solidFill>
                <a:prstClr val="white"/>
              </a:solidFill>
              <a:latin typeface="Aptos" panose="02110004020202020204"/>
              <a:ea typeface="+mn-ea"/>
              <a:cs typeface="+mn-cs"/>
            </a:rPr>
            <a:t>Kick off call with federal program manager is scheduled. </a:t>
          </a:r>
        </a:p>
      </dsp:txBody>
      <dsp:txXfrm>
        <a:off x="3510174" y="717225"/>
        <a:ext cx="2852713" cy="1711628"/>
      </dsp:txXfrm>
    </dsp:sp>
    <dsp:sp modelId="{196DE2E5-DC9F-4C90-B2B3-B88D28C2EBAA}">
      <dsp:nvSpPr>
        <dsp:cNvPr id="0" name=""/>
        <dsp:cNvSpPr/>
      </dsp:nvSpPr>
      <dsp:spPr>
        <a:xfrm>
          <a:off x="1336" y="3084978"/>
          <a:ext cx="2852713" cy="1711628"/>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666750">
            <a:lnSpc>
              <a:spcPct val="90000"/>
            </a:lnSpc>
            <a:spcBef>
              <a:spcPct val="0"/>
            </a:spcBef>
            <a:spcAft>
              <a:spcPct val="35000"/>
            </a:spcAft>
            <a:buNone/>
          </a:pPr>
          <a:r>
            <a:rPr lang="en-US" sz="1500" kern="1200" dirty="0"/>
            <a:t>A grant agreement template is sent. This begins the process of executing the grant agreement.</a:t>
          </a:r>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This process can take up to 18 months on average. </a:t>
          </a:r>
        </a:p>
      </dsp:txBody>
      <dsp:txXfrm>
        <a:off x="1336" y="3084978"/>
        <a:ext cx="2852713" cy="17116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DBF45-1F82-4DC6-AD11-A085D83B03AA}">
      <dsp:nvSpPr>
        <dsp:cNvPr id="0" name=""/>
        <dsp:cNvSpPr/>
      </dsp:nvSpPr>
      <dsp:spPr>
        <a:xfrm>
          <a:off x="1346544" y="311720"/>
          <a:ext cx="1323440" cy="132344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8A111B-BB2E-4A5A-AB09-F4BD0C49E089}">
      <dsp:nvSpPr>
        <dsp:cNvPr id="0" name=""/>
        <dsp:cNvSpPr/>
      </dsp:nvSpPr>
      <dsp:spPr>
        <a:xfrm>
          <a:off x="537775" y="2095184"/>
          <a:ext cx="2940978"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pPr>
          <a:r>
            <a:rPr lang="en-US" sz="3000" kern="1200" dirty="0"/>
            <a:t>Reporting</a:t>
          </a:r>
        </a:p>
        <a:p>
          <a:pPr marL="0" lvl="0" indent="0" algn="ctr" defTabSz="1333500">
            <a:lnSpc>
              <a:spcPct val="100000"/>
            </a:lnSpc>
            <a:spcBef>
              <a:spcPct val="0"/>
            </a:spcBef>
            <a:spcAft>
              <a:spcPct val="35000"/>
            </a:spcAft>
            <a:buNone/>
          </a:pPr>
          <a:r>
            <a:rPr lang="en-US" sz="1400" kern="1200" dirty="0"/>
            <a:t>Most grant programs will require quarterly progress and financial reports to be completed. </a:t>
          </a:r>
        </a:p>
      </dsp:txBody>
      <dsp:txXfrm>
        <a:off x="537775" y="2095184"/>
        <a:ext cx="2940978" cy="1282500"/>
      </dsp:txXfrm>
    </dsp:sp>
    <dsp:sp modelId="{002F4002-339A-4C81-A14B-998C365AB571}">
      <dsp:nvSpPr>
        <dsp:cNvPr id="0" name=""/>
        <dsp:cNvSpPr/>
      </dsp:nvSpPr>
      <dsp:spPr>
        <a:xfrm>
          <a:off x="4802194" y="311720"/>
          <a:ext cx="1323440" cy="132344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5DE173-06D3-4397-B9A1-CC8DE805396C}">
      <dsp:nvSpPr>
        <dsp:cNvPr id="0" name=""/>
        <dsp:cNvSpPr/>
      </dsp:nvSpPr>
      <dsp:spPr>
        <a:xfrm>
          <a:off x="3976543" y="2095184"/>
          <a:ext cx="2940978"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pPr>
          <a:r>
            <a:rPr lang="en-US" sz="3000" kern="1200" dirty="0"/>
            <a:t>Auditing</a:t>
          </a:r>
        </a:p>
        <a:p>
          <a:pPr marL="0" lvl="0" indent="0" algn="ctr" defTabSz="1333500">
            <a:lnSpc>
              <a:spcPct val="100000"/>
            </a:lnSpc>
            <a:spcBef>
              <a:spcPct val="0"/>
            </a:spcBef>
            <a:spcAft>
              <a:spcPct val="35000"/>
            </a:spcAft>
            <a:buNone/>
          </a:pPr>
          <a:r>
            <a:rPr lang="en-US" sz="1400" kern="1200" dirty="0"/>
            <a:t>This ensures compliance with funding agreements and proper usage of funds. </a:t>
          </a:r>
        </a:p>
      </dsp:txBody>
      <dsp:txXfrm>
        <a:off x="3976543" y="2095184"/>
        <a:ext cx="2940978" cy="1282500"/>
      </dsp:txXfrm>
    </dsp:sp>
    <dsp:sp modelId="{EAAA46F9-B3E5-4AD2-AA48-F3784CA7FF85}">
      <dsp:nvSpPr>
        <dsp:cNvPr id="0" name=""/>
        <dsp:cNvSpPr/>
      </dsp:nvSpPr>
      <dsp:spPr>
        <a:xfrm>
          <a:off x="8257844" y="311720"/>
          <a:ext cx="1323440" cy="132344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701550-EC8B-4467-AE34-6D9E10DBBC38}">
      <dsp:nvSpPr>
        <dsp:cNvPr id="0" name=""/>
        <dsp:cNvSpPr/>
      </dsp:nvSpPr>
      <dsp:spPr>
        <a:xfrm>
          <a:off x="7449075" y="2095184"/>
          <a:ext cx="2940978" cy="12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pPr>
          <a:r>
            <a:rPr lang="en-US" sz="3000" kern="1200" dirty="0"/>
            <a:t>Close-Out</a:t>
          </a:r>
        </a:p>
        <a:p>
          <a:pPr marL="0" lvl="0" indent="0" algn="ctr" defTabSz="1333500">
            <a:lnSpc>
              <a:spcPct val="100000"/>
            </a:lnSpc>
            <a:spcBef>
              <a:spcPct val="0"/>
            </a:spcBef>
            <a:spcAft>
              <a:spcPct val="35000"/>
            </a:spcAft>
            <a:buNone/>
          </a:pPr>
          <a:r>
            <a:rPr lang="en-US" sz="1400" kern="1200" dirty="0"/>
            <a:t>This process will take place once all work is completed and the grant funds have been expended. </a:t>
          </a:r>
        </a:p>
      </dsp:txBody>
      <dsp:txXfrm>
        <a:off x="7449075" y="2095184"/>
        <a:ext cx="2940978" cy="1282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DC117-B33F-4353-BE89-AE40A33AED00}">
      <dsp:nvSpPr>
        <dsp:cNvPr id="0" name=""/>
        <dsp:cNvSpPr/>
      </dsp:nvSpPr>
      <dsp:spPr>
        <a:xfrm>
          <a:off x="0" y="0"/>
          <a:ext cx="5458837" cy="11964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6D2BDBF-0850-42D8-93BA-CF6126D99808}">
      <dsp:nvSpPr>
        <dsp:cNvPr id="0" name=""/>
        <dsp:cNvSpPr/>
      </dsp:nvSpPr>
      <dsp:spPr>
        <a:xfrm>
          <a:off x="361911" y="271748"/>
          <a:ext cx="658020" cy="658020"/>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A59C5B-DD1B-4F63-B019-529605C9ACCE}">
      <dsp:nvSpPr>
        <dsp:cNvPr id="0" name=""/>
        <dsp:cNvSpPr/>
      </dsp:nvSpPr>
      <dsp:spPr>
        <a:xfrm>
          <a:off x="1381843" y="2558"/>
          <a:ext cx="2456477" cy="119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19" tIns="126619" rIns="126619" bIns="126619" numCol="1" spcCol="1270" anchor="ctr" anchorCtr="0">
          <a:noAutofit/>
        </a:bodyPr>
        <a:lstStyle/>
        <a:p>
          <a:pPr marL="0" lvl="0" indent="0" algn="l" defTabSz="800100">
            <a:lnSpc>
              <a:spcPct val="100000"/>
            </a:lnSpc>
            <a:spcBef>
              <a:spcPct val="0"/>
            </a:spcBef>
            <a:spcAft>
              <a:spcPct val="35000"/>
            </a:spcAft>
            <a:buNone/>
          </a:pPr>
          <a:r>
            <a:rPr lang="en-US" sz="1800" kern="1200"/>
            <a:t>Congressionally Directed Spending </a:t>
          </a:r>
        </a:p>
      </dsp:txBody>
      <dsp:txXfrm>
        <a:off x="1381843" y="2558"/>
        <a:ext cx="2456477" cy="1196400"/>
      </dsp:txXfrm>
    </dsp:sp>
    <dsp:sp modelId="{48C2AF64-ADD4-4A18-80FB-574CB780FF78}">
      <dsp:nvSpPr>
        <dsp:cNvPr id="0" name=""/>
        <dsp:cNvSpPr/>
      </dsp:nvSpPr>
      <dsp:spPr>
        <a:xfrm>
          <a:off x="3838320" y="2558"/>
          <a:ext cx="1619167" cy="119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19" tIns="126619" rIns="126619" bIns="126619" numCol="1" spcCol="1270" anchor="ctr" anchorCtr="0">
          <a:noAutofit/>
        </a:bodyPr>
        <a:lstStyle/>
        <a:p>
          <a:pPr marL="0" lvl="0" indent="0" algn="l" defTabSz="844550">
            <a:lnSpc>
              <a:spcPct val="100000"/>
            </a:lnSpc>
            <a:spcBef>
              <a:spcPct val="0"/>
            </a:spcBef>
            <a:spcAft>
              <a:spcPct val="35000"/>
            </a:spcAft>
            <a:buNone/>
          </a:pPr>
          <a:r>
            <a:rPr lang="en-US" sz="1900" b="1" kern="1200" dirty="0"/>
            <a:t>$38,913,000</a:t>
          </a:r>
        </a:p>
      </dsp:txBody>
      <dsp:txXfrm>
        <a:off x="3838320" y="2558"/>
        <a:ext cx="1619167" cy="1196400"/>
      </dsp:txXfrm>
    </dsp:sp>
    <dsp:sp modelId="{3A464E9A-41E5-4C25-906B-7609B0B8B6F9}">
      <dsp:nvSpPr>
        <dsp:cNvPr id="0" name=""/>
        <dsp:cNvSpPr/>
      </dsp:nvSpPr>
      <dsp:spPr>
        <a:xfrm>
          <a:off x="0" y="1498059"/>
          <a:ext cx="5458837" cy="11964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BFC8983-1F79-496E-B919-2DF26AE33983}">
      <dsp:nvSpPr>
        <dsp:cNvPr id="0" name=""/>
        <dsp:cNvSpPr/>
      </dsp:nvSpPr>
      <dsp:spPr>
        <a:xfrm>
          <a:off x="361911" y="1767249"/>
          <a:ext cx="658020" cy="658020"/>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52D1C23-10CD-4210-A6F8-4368C4F0D744}">
      <dsp:nvSpPr>
        <dsp:cNvPr id="0" name=""/>
        <dsp:cNvSpPr/>
      </dsp:nvSpPr>
      <dsp:spPr>
        <a:xfrm>
          <a:off x="1381843" y="1498059"/>
          <a:ext cx="2456477" cy="119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19" tIns="126619" rIns="126619" bIns="126619" numCol="1" spcCol="1270" anchor="ctr" anchorCtr="0">
          <a:noAutofit/>
        </a:bodyPr>
        <a:lstStyle/>
        <a:p>
          <a:pPr marL="0" lvl="0" indent="0" algn="l" defTabSz="800100">
            <a:lnSpc>
              <a:spcPct val="100000"/>
            </a:lnSpc>
            <a:spcBef>
              <a:spcPct val="0"/>
            </a:spcBef>
            <a:spcAft>
              <a:spcPct val="35000"/>
            </a:spcAft>
            <a:buNone/>
          </a:pPr>
          <a:r>
            <a:rPr lang="en-US" sz="1800" kern="1200" dirty="0"/>
            <a:t>West Virginia Department of Transportation Grants</a:t>
          </a:r>
        </a:p>
      </dsp:txBody>
      <dsp:txXfrm>
        <a:off x="1381843" y="1498059"/>
        <a:ext cx="2456477" cy="1196400"/>
      </dsp:txXfrm>
    </dsp:sp>
    <dsp:sp modelId="{D5B15588-DA16-49B5-B1A8-D075E9ED036A}">
      <dsp:nvSpPr>
        <dsp:cNvPr id="0" name=""/>
        <dsp:cNvSpPr/>
      </dsp:nvSpPr>
      <dsp:spPr>
        <a:xfrm>
          <a:off x="3838320" y="1498059"/>
          <a:ext cx="1619167" cy="119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19" tIns="126619" rIns="126619" bIns="126619" numCol="1" spcCol="1270" anchor="ctr" anchorCtr="0">
          <a:noAutofit/>
        </a:bodyPr>
        <a:lstStyle/>
        <a:p>
          <a:pPr marL="0" lvl="0" indent="0" algn="l" defTabSz="533400">
            <a:lnSpc>
              <a:spcPct val="100000"/>
            </a:lnSpc>
            <a:spcBef>
              <a:spcPct val="0"/>
            </a:spcBef>
            <a:spcAft>
              <a:spcPct val="35000"/>
            </a:spcAft>
            <a:buNone/>
          </a:pPr>
          <a:r>
            <a:rPr lang="en-US" sz="1200" kern="1200" dirty="0"/>
            <a:t>Various programs such as INFRA, RURAL, RAISE, SMART, PROTECT, RCE, CRISI, BIP, AID</a:t>
          </a:r>
        </a:p>
        <a:p>
          <a:pPr marL="0" lvl="0" indent="0" algn="l" defTabSz="800100">
            <a:lnSpc>
              <a:spcPct val="100000"/>
            </a:lnSpc>
            <a:spcBef>
              <a:spcPct val="0"/>
            </a:spcBef>
            <a:spcAft>
              <a:spcPct val="35000"/>
            </a:spcAft>
            <a:buNone/>
          </a:pPr>
          <a:r>
            <a:rPr lang="en-US" sz="1800" b="1" kern="1200" dirty="0"/>
            <a:t>$649,817,283</a:t>
          </a:r>
        </a:p>
      </dsp:txBody>
      <dsp:txXfrm>
        <a:off x="3838320" y="1498059"/>
        <a:ext cx="1619167" cy="1196400"/>
      </dsp:txXfrm>
    </dsp:sp>
    <dsp:sp modelId="{05844557-4ED7-4170-8F7E-2B89303E46BC}">
      <dsp:nvSpPr>
        <dsp:cNvPr id="0" name=""/>
        <dsp:cNvSpPr/>
      </dsp:nvSpPr>
      <dsp:spPr>
        <a:xfrm>
          <a:off x="0" y="2996119"/>
          <a:ext cx="5458837" cy="11964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D223655-0A74-44E3-A4B8-4CFDBCAE5B3B}">
      <dsp:nvSpPr>
        <dsp:cNvPr id="0" name=""/>
        <dsp:cNvSpPr/>
      </dsp:nvSpPr>
      <dsp:spPr>
        <a:xfrm>
          <a:off x="361911" y="3262750"/>
          <a:ext cx="658020" cy="658020"/>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0BA9B9-79E4-4125-9C0A-328B33F71D6E}">
      <dsp:nvSpPr>
        <dsp:cNvPr id="0" name=""/>
        <dsp:cNvSpPr/>
      </dsp:nvSpPr>
      <dsp:spPr>
        <a:xfrm>
          <a:off x="1381843" y="2993560"/>
          <a:ext cx="2456477" cy="119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19" tIns="126619" rIns="126619" bIns="126619" numCol="1" spcCol="1270" anchor="ctr" anchorCtr="0">
          <a:noAutofit/>
        </a:bodyPr>
        <a:lstStyle/>
        <a:p>
          <a:pPr marL="0" lvl="0" indent="0" algn="l" defTabSz="800100">
            <a:lnSpc>
              <a:spcPct val="100000"/>
            </a:lnSpc>
            <a:spcBef>
              <a:spcPct val="0"/>
            </a:spcBef>
            <a:spcAft>
              <a:spcPct val="35000"/>
            </a:spcAft>
            <a:buNone/>
          </a:pPr>
          <a:r>
            <a:rPr lang="en-US" sz="1800" kern="1200"/>
            <a:t>Non-Department of Transportation Grants </a:t>
          </a:r>
        </a:p>
      </dsp:txBody>
      <dsp:txXfrm>
        <a:off x="1381843" y="2993560"/>
        <a:ext cx="2456477" cy="1196400"/>
      </dsp:txXfrm>
    </dsp:sp>
    <dsp:sp modelId="{B3DE64E9-75DA-48E9-BD24-87CE2CB3BB5A}">
      <dsp:nvSpPr>
        <dsp:cNvPr id="0" name=""/>
        <dsp:cNvSpPr/>
      </dsp:nvSpPr>
      <dsp:spPr>
        <a:xfrm>
          <a:off x="3838320" y="2993560"/>
          <a:ext cx="1619167" cy="119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19" tIns="126619" rIns="126619" bIns="126619" numCol="1" spcCol="1270" anchor="ctr" anchorCtr="0">
          <a:noAutofit/>
        </a:bodyPr>
        <a:lstStyle/>
        <a:p>
          <a:pPr marL="0" lvl="0" indent="0" algn="l" defTabSz="488950">
            <a:lnSpc>
              <a:spcPct val="100000"/>
            </a:lnSpc>
            <a:spcBef>
              <a:spcPct val="0"/>
            </a:spcBef>
            <a:spcAft>
              <a:spcPct val="35000"/>
            </a:spcAft>
            <a:buNone/>
          </a:pPr>
          <a:r>
            <a:rPr lang="en-US" sz="1100" kern="1200" dirty="0"/>
            <a:t>Other State and Local entities.</a:t>
          </a:r>
        </a:p>
        <a:p>
          <a:pPr marL="0" lvl="0" indent="0" algn="l" defTabSz="488950">
            <a:lnSpc>
              <a:spcPct val="100000"/>
            </a:lnSpc>
            <a:spcBef>
              <a:spcPct val="0"/>
            </a:spcBef>
            <a:spcAft>
              <a:spcPct val="35000"/>
            </a:spcAft>
            <a:buNone/>
          </a:pPr>
          <a:r>
            <a:rPr lang="en-US" sz="1100" kern="1200" dirty="0"/>
            <a:t>FLAP, RAISE, Safe Streets For All, etc. </a:t>
          </a:r>
        </a:p>
        <a:p>
          <a:pPr marL="0" lvl="0" indent="0" algn="l" defTabSz="488950">
            <a:lnSpc>
              <a:spcPct val="100000"/>
            </a:lnSpc>
            <a:spcBef>
              <a:spcPct val="0"/>
            </a:spcBef>
            <a:spcAft>
              <a:spcPct val="35000"/>
            </a:spcAft>
            <a:buNone/>
          </a:pPr>
          <a:r>
            <a:rPr lang="en-US" sz="1100" kern="1200" dirty="0"/>
            <a:t>Estimated total is </a:t>
          </a:r>
          <a:r>
            <a:rPr lang="en-US" sz="1900" b="1" kern="1200" dirty="0"/>
            <a:t>$88,985,159 </a:t>
          </a:r>
        </a:p>
      </dsp:txBody>
      <dsp:txXfrm>
        <a:off x="3838320" y="2993560"/>
        <a:ext cx="1619167" cy="1196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CDD63-B97B-4872-8A0F-CBB8115E063E}">
      <dsp:nvSpPr>
        <dsp:cNvPr id="0" name=""/>
        <dsp:cNvSpPr/>
      </dsp:nvSpPr>
      <dsp:spPr>
        <a:xfrm>
          <a:off x="752566" y="516677"/>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6A03F8-902D-497B-B604-58437153E60B}">
      <dsp:nvSpPr>
        <dsp:cNvPr id="0" name=""/>
        <dsp:cNvSpPr/>
      </dsp:nvSpPr>
      <dsp:spPr>
        <a:xfrm>
          <a:off x="73516" y="2192982"/>
          <a:ext cx="2370489" cy="208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Competitive Highway Bridge Program</a:t>
          </a:r>
        </a:p>
        <a:p>
          <a:pPr marL="0" lvl="0" indent="0" algn="ctr" defTabSz="800100">
            <a:lnSpc>
              <a:spcPct val="100000"/>
            </a:lnSpc>
            <a:spcBef>
              <a:spcPct val="0"/>
            </a:spcBef>
            <a:spcAft>
              <a:spcPct val="35000"/>
            </a:spcAft>
            <a:buNone/>
          </a:pPr>
          <a:r>
            <a:rPr lang="en-US" sz="1800" b="1" kern="1200" dirty="0"/>
            <a:t>$65M </a:t>
          </a:r>
        </a:p>
        <a:p>
          <a:pPr marL="0" lvl="0" indent="0" algn="ctr" defTabSz="800100">
            <a:lnSpc>
              <a:spcPct val="100000"/>
            </a:lnSpc>
            <a:spcBef>
              <a:spcPct val="0"/>
            </a:spcBef>
            <a:spcAft>
              <a:spcPct val="35000"/>
            </a:spcAft>
            <a:buNone/>
          </a:pPr>
          <a:r>
            <a:rPr lang="en-US" sz="1600" kern="1200" dirty="0"/>
            <a:t>Dunbar Toll Bridge replacement and Kanawha Turnpike I-64 Overpass rehabilitation</a:t>
          </a:r>
        </a:p>
      </dsp:txBody>
      <dsp:txXfrm>
        <a:off x="73516" y="2192982"/>
        <a:ext cx="2370489" cy="2088281"/>
      </dsp:txXfrm>
    </dsp:sp>
    <dsp:sp modelId="{79C1AA64-5CFA-4490-9692-4B0200DC2F35}">
      <dsp:nvSpPr>
        <dsp:cNvPr id="0" name=""/>
        <dsp:cNvSpPr/>
      </dsp:nvSpPr>
      <dsp:spPr>
        <a:xfrm>
          <a:off x="3537891" y="516677"/>
          <a:ext cx="1066720" cy="1066720"/>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6866EF-C4FD-4EED-B214-5D822F37C8F5}">
      <dsp:nvSpPr>
        <dsp:cNvPr id="0" name=""/>
        <dsp:cNvSpPr/>
      </dsp:nvSpPr>
      <dsp:spPr>
        <a:xfrm>
          <a:off x="2886007" y="2140461"/>
          <a:ext cx="2370489" cy="208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Port Infrastructure Development Program</a:t>
          </a:r>
        </a:p>
        <a:p>
          <a:pPr marL="0" lvl="0" indent="0" algn="ctr" defTabSz="800100">
            <a:lnSpc>
              <a:spcPct val="100000"/>
            </a:lnSpc>
            <a:spcBef>
              <a:spcPct val="0"/>
            </a:spcBef>
            <a:spcAft>
              <a:spcPct val="35000"/>
            </a:spcAft>
            <a:buNone/>
          </a:pPr>
          <a:r>
            <a:rPr lang="en-US" sz="1800" b="1" kern="1200" dirty="0"/>
            <a:t> $23M</a:t>
          </a:r>
        </a:p>
        <a:p>
          <a:pPr marL="0" lvl="0" indent="0" algn="ctr" defTabSz="800100">
            <a:lnSpc>
              <a:spcPct val="100000"/>
            </a:lnSpc>
            <a:spcBef>
              <a:spcPct val="0"/>
            </a:spcBef>
            <a:spcAft>
              <a:spcPct val="35000"/>
            </a:spcAft>
            <a:buNone/>
          </a:pPr>
          <a:r>
            <a:rPr lang="en-US" sz="1600" kern="1200" dirty="0"/>
            <a:t>Nucor Steel West Virginia Material Handling Terminal </a:t>
          </a:r>
        </a:p>
      </dsp:txBody>
      <dsp:txXfrm>
        <a:off x="2886007" y="2140461"/>
        <a:ext cx="2370489" cy="2088281"/>
      </dsp:txXfrm>
    </dsp:sp>
    <dsp:sp modelId="{09E21DFC-3421-46DB-AA0C-3D6B21B3545E}">
      <dsp:nvSpPr>
        <dsp:cNvPr id="0" name=""/>
        <dsp:cNvSpPr/>
      </dsp:nvSpPr>
      <dsp:spPr>
        <a:xfrm>
          <a:off x="6323216" y="516677"/>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2D600-5D4C-4F62-BC78-373B4B7E36E4}">
      <dsp:nvSpPr>
        <dsp:cNvPr id="0" name=""/>
        <dsp:cNvSpPr/>
      </dsp:nvSpPr>
      <dsp:spPr>
        <a:xfrm>
          <a:off x="5671332" y="2140461"/>
          <a:ext cx="2370489" cy="208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Better Utilizing Investments to Leverage Development Program </a:t>
          </a:r>
        </a:p>
        <a:p>
          <a:pPr marL="0" lvl="0" indent="0" algn="ctr" defTabSz="800100">
            <a:lnSpc>
              <a:spcPct val="100000"/>
            </a:lnSpc>
            <a:spcBef>
              <a:spcPct val="0"/>
            </a:spcBef>
            <a:spcAft>
              <a:spcPct val="35000"/>
            </a:spcAft>
            <a:buNone/>
          </a:pPr>
          <a:r>
            <a:rPr lang="en-US" sz="1800" b="1" kern="1200" dirty="0"/>
            <a:t>$24.8M </a:t>
          </a:r>
        </a:p>
        <a:p>
          <a:pPr marL="0" lvl="0" indent="0" algn="ctr" defTabSz="800100">
            <a:lnSpc>
              <a:spcPct val="100000"/>
            </a:lnSpc>
            <a:spcBef>
              <a:spcPct val="0"/>
            </a:spcBef>
            <a:spcAft>
              <a:spcPct val="35000"/>
            </a:spcAft>
            <a:buNone/>
          </a:pPr>
          <a:r>
            <a:rPr lang="en-US" sz="1600" kern="1200" dirty="0"/>
            <a:t>Statewide Truck Parking Strategy Project </a:t>
          </a:r>
        </a:p>
      </dsp:txBody>
      <dsp:txXfrm>
        <a:off x="5671332" y="2140461"/>
        <a:ext cx="2370489" cy="2088281"/>
      </dsp:txXfrm>
    </dsp:sp>
    <dsp:sp modelId="{E5ECCBF6-0396-4466-9BFD-CF31515EFC23}">
      <dsp:nvSpPr>
        <dsp:cNvPr id="0" name=""/>
        <dsp:cNvSpPr/>
      </dsp:nvSpPr>
      <dsp:spPr>
        <a:xfrm>
          <a:off x="9108541" y="516677"/>
          <a:ext cx="1066720" cy="1066720"/>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CEA7ED-4D2E-4BAB-8A30-77633784E83E}">
      <dsp:nvSpPr>
        <dsp:cNvPr id="0" name=""/>
        <dsp:cNvSpPr/>
      </dsp:nvSpPr>
      <dsp:spPr>
        <a:xfrm>
          <a:off x="8456657" y="2140461"/>
          <a:ext cx="2370489" cy="208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Bridge Investment Program</a:t>
          </a:r>
        </a:p>
        <a:p>
          <a:pPr marL="0" lvl="0" indent="0" algn="ctr" defTabSz="800100">
            <a:lnSpc>
              <a:spcPct val="100000"/>
            </a:lnSpc>
            <a:spcBef>
              <a:spcPct val="0"/>
            </a:spcBef>
            <a:spcAft>
              <a:spcPct val="35000"/>
            </a:spcAft>
            <a:buNone/>
          </a:pPr>
          <a:r>
            <a:rPr lang="en-US" sz="1800" b="1" kern="1200" dirty="0"/>
            <a:t>$87M </a:t>
          </a:r>
        </a:p>
        <a:p>
          <a:pPr marL="0" lvl="0" indent="0" algn="ctr" defTabSz="800100">
            <a:lnSpc>
              <a:spcPct val="100000"/>
            </a:lnSpc>
            <a:spcBef>
              <a:spcPct val="0"/>
            </a:spcBef>
            <a:spcAft>
              <a:spcPct val="35000"/>
            </a:spcAft>
            <a:buNone/>
          </a:pPr>
          <a:r>
            <a:rPr lang="en-US" sz="1600" kern="1200" dirty="0"/>
            <a:t>Replacement of Market Street Bridge </a:t>
          </a:r>
        </a:p>
      </dsp:txBody>
      <dsp:txXfrm>
        <a:off x="8456657" y="2140461"/>
        <a:ext cx="2370489" cy="20882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EA0B2-04D3-4569-95AC-03949FBEDE3A}">
      <dsp:nvSpPr>
        <dsp:cNvPr id="0" name=""/>
        <dsp:cNvSpPr/>
      </dsp:nvSpPr>
      <dsp:spPr>
        <a:xfrm>
          <a:off x="0" y="90729"/>
          <a:ext cx="10515600" cy="66338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Gehan Elsayed</a:t>
          </a:r>
        </a:p>
      </dsp:txBody>
      <dsp:txXfrm>
        <a:off x="32384" y="123113"/>
        <a:ext cx="10450832" cy="598621"/>
      </dsp:txXfrm>
    </dsp:sp>
    <dsp:sp modelId="{BA47D281-12EA-4D8D-AEFF-846BC61DB0CA}">
      <dsp:nvSpPr>
        <dsp:cNvPr id="0" name=""/>
        <dsp:cNvSpPr/>
      </dsp:nvSpPr>
      <dsp:spPr>
        <a:xfrm>
          <a:off x="0" y="754119"/>
          <a:ext cx="10515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Chief Engineer on Planning and Program Implementation</a:t>
          </a:r>
        </a:p>
        <a:p>
          <a:pPr marL="228600" lvl="1" indent="-228600" algn="l" defTabSz="933450">
            <a:lnSpc>
              <a:spcPct val="90000"/>
            </a:lnSpc>
            <a:spcBef>
              <a:spcPct val="0"/>
            </a:spcBef>
            <a:spcAft>
              <a:spcPct val="20000"/>
            </a:spcAft>
            <a:buChar char="•"/>
          </a:pPr>
          <a:r>
            <a:rPr lang="en-US" sz="2100" kern="1200" dirty="0"/>
            <a:t>304-414-6912 </a:t>
          </a:r>
          <a:r>
            <a:rPr lang="en-US" sz="2100" kern="1200" dirty="0">
              <a:latin typeface="Aptos" panose="02110004020202020204"/>
              <a:ea typeface="+mn-ea"/>
              <a:cs typeface="+mn-cs"/>
            </a:rPr>
            <a:t>gehan.m.elsayed@wv.gov</a:t>
          </a:r>
        </a:p>
      </dsp:txBody>
      <dsp:txXfrm>
        <a:off x="0" y="754119"/>
        <a:ext cx="10515600" cy="726570"/>
      </dsp:txXfrm>
    </dsp:sp>
    <dsp:sp modelId="{C860B6E0-6BD4-493D-A08C-EE88601D7480}">
      <dsp:nvSpPr>
        <dsp:cNvPr id="0" name=""/>
        <dsp:cNvSpPr/>
      </dsp:nvSpPr>
      <dsp:spPr>
        <a:xfrm>
          <a:off x="0" y="1480689"/>
          <a:ext cx="10515600" cy="66338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Madisyn Mullins </a:t>
          </a:r>
        </a:p>
      </dsp:txBody>
      <dsp:txXfrm>
        <a:off x="32384" y="1513073"/>
        <a:ext cx="10450832" cy="598621"/>
      </dsp:txXfrm>
    </dsp:sp>
    <dsp:sp modelId="{7130DEC2-C542-4B04-87AC-EBDCF3045CBF}">
      <dsp:nvSpPr>
        <dsp:cNvPr id="0" name=""/>
        <dsp:cNvSpPr/>
      </dsp:nvSpPr>
      <dsp:spPr>
        <a:xfrm>
          <a:off x="0" y="2144079"/>
          <a:ext cx="10515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Grant Administrative Unit Leader</a:t>
          </a:r>
        </a:p>
        <a:p>
          <a:pPr marL="457200" lvl="2" indent="-228600" algn="l" defTabSz="933450">
            <a:lnSpc>
              <a:spcPct val="90000"/>
            </a:lnSpc>
            <a:spcBef>
              <a:spcPct val="0"/>
            </a:spcBef>
            <a:spcAft>
              <a:spcPct val="20000"/>
            </a:spcAft>
            <a:buChar char="•"/>
          </a:pPr>
          <a:r>
            <a:rPr lang="en-US" sz="2100" kern="1200" dirty="0"/>
            <a:t>304-414-6915 </a:t>
          </a:r>
          <a:r>
            <a:rPr lang="en-US" sz="2100" kern="1200" dirty="0">
              <a:hlinkClick xmlns:r="http://schemas.openxmlformats.org/officeDocument/2006/relationships" r:id="rId1"/>
            </a:rPr>
            <a:t>Madisyn.t.mullins@wv.gov</a:t>
          </a:r>
          <a:endParaRPr lang="en-US" sz="2100" kern="1200" dirty="0"/>
        </a:p>
      </dsp:txBody>
      <dsp:txXfrm>
        <a:off x="0" y="2144079"/>
        <a:ext cx="10515600" cy="726570"/>
      </dsp:txXfrm>
    </dsp:sp>
    <dsp:sp modelId="{16364C62-D92B-4E18-99F1-451267DC7A46}">
      <dsp:nvSpPr>
        <dsp:cNvPr id="0" name=""/>
        <dsp:cNvSpPr/>
      </dsp:nvSpPr>
      <dsp:spPr>
        <a:xfrm>
          <a:off x="0" y="2870649"/>
          <a:ext cx="10515600" cy="66338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James Morris </a:t>
          </a:r>
        </a:p>
      </dsp:txBody>
      <dsp:txXfrm>
        <a:off x="32384" y="2903033"/>
        <a:ext cx="10450832" cy="598621"/>
      </dsp:txXfrm>
    </dsp:sp>
    <dsp:sp modelId="{6C3F448F-10CF-4786-B1DE-055096F3654B}">
      <dsp:nvSpPr>
        <dsp:cNvPr id="0" name=""/>
        <dsp:cNvSpPr/>
      </dsp:nvSpPr>
      <dsp:spPr>
        <a:xfrm>
          <a:off x="0" y="3534039"/>
          <a:ext cx="10515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Business Operations Assistant </a:t>
          </a:r>
        </a:p>
        <a:p>
          <a:pPr marL="457200" lvl="2" indent="-228600" algn="l" defTabSz="933450">
            <a:lnSpc>
              <a:spcPct val="90000"/>
            </a:lnSpc>
            <a:spcBef>
              <a:spcPct val="0"/>
            </a:spcBef>
            <a:spcAft>
              <a:spcPct val="20000"/>
            </a:spcAft>
            <a:buChar char="•"/>
          </a:pPr>
          <a:r>
            <a:rPr lang="en-US" sz="2100" kern="1200"/>
            <a:t>304-205-6202 james.w.morris@wv.gov</a:t>
          </a:r>
        </a:p>
      </dsp:txBody>
      <dsp:txXfrm>
        <a:off x="0" y="3534039"/>
        <a:ext cx="10515600" cy="726570"/>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503D6-7941-4EB0-9FC7-F6FEFD85721B}" type="datetimeFigureOut">
              <a:rPr lang="en-US" smtClean="0"/>
              <a:t>5/29/2026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A5AA6-D0CF-46AF-B6A0-5BBFE7199659}" type="slidenum">
              <a:rPr lang="en-US" smtClean="0"/>
              <a:t>‹#›</a:t>
            </a:fld>
            <a:endParaRPr lang="en-US"/>
          </a:p>
        </p:txBody>
      </p:sp>
    </p:spTree>
    <p:extLst>
      <p:ext uri="{BB962C8B-B14F-4D97-AF65-F5344CB8AC3E}">
        <p14:creationId xmlns:p14="http://schemas.microsoft.com/office/powerpoint/2010/main" val="108017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5A5AA6-D0CF-46AF-B6A0-5BBFE7199659}" type="slidenum">
              <a:rPr lang="en-US" smtClean="0"/>
              <a:t>3</a:t>
            </a:fld>
            <a:endParaRPr lang="en-US"/>
          </a:p>
        </p:txBody>
      </p:sp>
    </p:spTree>
    <p:extLst>
      <p:ext uri="{BB962C8B-B14F-4D97-AF65-F5344CB8AC3E}">
        <p14:creationId xmlns:p14="http://schemas.microsoft.com/office/powerpoint/2010/main" val="16947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E292-9309-80F8-EF5D-3FCF4D7110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16DD7C-2379-292A-8BC3-9B3EB64B9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522B7-3FD6-9148-F19B-B21F699A4017}"/>
              </a:ext>
            </a:extLst>
          </p:cNvPr>
          <p:cNvSpPr>
            <a:spLocks noGrp="1"/>
          </p:cNvSpPr>
          <p:nvPr>
            <p:ph type="dt" sz="half" idx="10"/>
          </p:nvPr>
        </p:nvSpPr>
        <p:spPr/>
        <p:txBody>
          <a:bodyPr/>
          <a:lstStyle/>
          <a:p>
            <a:fld id="{F23EA374-77EC-4741-BBDE-5CC41D278EC6}" type="datetimeFigureOut">
              <a:rPr lang="en-US" smtClean="0"/>
              <a:t>5/29/2026</a:t>
            </a:fld>
            <a:endParaRPr lang="en-US"/>
          </a:p>
        </p:txBody>
      </p:sp>
      <p:sp>
        <p:nvSpPr>
          <p:cNvPr id="5" name="Footer Placeholder 4">
            <a:extLst>
              <a:ext uri="{FF2B5EF4-FFF2-40B4-BE49-F238E27FC236}">
                <a16:creationId xmlns:a16="http://schemas.microsoft.com/office/drawing/2014/main" id="{58B73ED6-75A5-A9EA-35A3-56711AEE2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200D8-B0E6-0077-148F-AA1420F7CFC8}"/>
              </a:ext>
            </a:extLst>
          </p:cNvPr>
          <p:cNvSpPr>
            <a:spLocks noGrp="1"/>
          </p:cNvSpPr>
          <p:nvPr>
            <p:ph type="sldNum" sz="quarter" idx="12"/>
          </p:nvPr>
        </p:nvSpPr>
        <p:spPr/>
        <p:txBody>
          <a:bodyPr/>
          <a:lstStyle/>
          <a:p>
            <a:fld id="{5E4FCDF2-8128-4601-AC99-0F0128575CD0}" type="slidenum">
              <a:rPr lang="en-US" smtClean="0"/>
              <a:t>‹#›</a:t>
            </a:fld>
            <a:endParaRPr lang="en-US"/>
          </a:p>
        </p:txBody>
      </p:sp>
    </p:spTree>
    <p:extLst>
      <p:ext uri="{BB962C8B-B14F-4D97-AF65-F5344CB8AC3E}">
        <p14:creationId xmlns:p14="http://schemas.microsoft.com/office/powerpoint/2010/main" val="159140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3F4D-73E3-FC5F-8796-84D121F41D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916DFE-E6C2-194A-B853-932F8B716A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ECDCD-DC6B-2824-2A06-206ACF01385F}"/>
              </a:ext>
            </a:extLst>
          </p:cNvPr>
          <p:cNvSpPr>
            <a:spLocks noGrp="1"/>
          </p:cNvSpPr>
          <p:nvPr>
            <p:ph type="dt" sz="half" idx="10"/>
          </p:nvPr>
        </p:nvSpPr>
        <p:spPr/>
        <p:txBody>
          <a:bodyPr/>
          <a:lstStyle/>
          <a:p>
            <a:fld id="{F23EA374-77EC-4741-BBDE-5CC41D278EC6}" type="datetimeFigureOut">
              <a:rPr lang="en-US" smtClean="0"/>
              <a:t>5/29/2026</a:t>
            </a:fld>
            <a:endParaRPr lang="en-US"/>
          </a:p>
        </p:txBody>
      </p:sp>
      <p:sp>
        <p:nvSpPr>
          <p:cNvPr id="5" name="Footer Placeholder 4">
            <a:extLst>
              <a:ext uri="{FF2B5EF4-FFF2-40B4-BE49-F238E27FC236}">
                <a16:creationId xmlns:a16="http://schemas.microsoft.com/office/drawing/2014/main" id="{D0F2DBAD-141A-C1A6-5C53-ADA713627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4237D-AB86-1A6F-A9D0-7EC9AFDEA5C1}"/>
              </a:ext>
            </a:extLst>
          </p:cNvPr>
          <p:cNvSpPr>
            <a:spLocks noGrp="1"/>
          </p:cNvSpPr>
          <p:nvPr>
            <p:ph type="sldNum" sz="quarter" idx="12"/>
          </p:nvPr>
        </p:nvSpPr>
        <p:spPr/>
        <p:txBody>
          <a:bodyPr/>
          <a:lstStyle/>
          <a:p>
            <a:fld id="{5E4FCDF2-8128-4601-AC99-0F0128575CD0}" type="slidenum">
              <a:rPr lang="en-US" smtClean="0"/>
              <a:t>‹#›</a:t>
            </a:fld>
            <a:endParaRPr lang="en-US"/>
          </a:p>
        </p:txBody>
      </p:sp>
    </p:spTree>
    <p:extLst>
      <p:ext uri="{BB962C8B-B14F-4D97-AF65-F5344CB8AC3E}">
        <p14:creationId xmlns:p14="http://schemas.microsoft.com/office/powerpoint/2010/main" val="362762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04508-E1F4-5135-5FB6-45AA4A901B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70476F-27A7-6B04-D4DF-92373F935B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A60D3-E7E5-3A7C-A8D7-61333B6A0232}"/>
              </a:ext>
            </a:extLst>
          </p:cNvPr>
          <p:cNvSpPr>
            <a:spLocks noGrp="1"/>
          </p:cNvSpPr>
          <p:nvPr>
            <p:ph type="dt" sz="half" idx="10"/>
          </p:nvPr>
        </p:nvSpPr>
        <p:spPr/>
        <p:txBody>
          <a:bodyPr/>
          <a:lstStyle/>
          <a:p>
            <a:fld id="{F23EA374-77EC-4741-BBDE-5CC41D278EC6}" type="datetimeFigureOut">
              <a:rPr lang="en-US" smtClean="0"/>
              <a:t>5/29/2026</a:t>
            </a:fld>
            <a:endParaRPr lang="en-US"/>
          </a:p>
        </p:txBody>
      </p:sp>
      <p:sp>
        <p:nvSpPr>
          <p:cNvPr id="5" name="Footer Placeholder 4">
            <a:extLst>
              <a:ext uri="{FF2B5EF4-FFF2-40B4-BE49-F238E27FC236}">
                <a16:creationId xmlns:a16="http://schemas.microsoft.com/office/drawing/2014/main" id="{E4EA7E7B-7D34-11B2-0EBC-7DBFEB0EA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3DBC5-DE6E-CEC4-017A-E3BD03E7D157}"/>
              </a:ext>
            </a:extLst>
          </p:cNvPr>
          <p:cNvSpPr>
            <a:spLocks noGrp="1"/>
          </p:cNvSpPr>
          <p:nvPr>
            <p:ph type="sldNum" sz="quarter" idx="12"/>
          </p:nvPr>
        </p:nvSpPr>
        <p:spPr/>
        <p:txBody>
          <a:bodyPr/>
          <a:lstStyle/>
          <a:p>
            <a:fld id="{5E4FCDF2-8128-4601-AC99-0F0128575CD0}" type="slidenum">
              <a:rPr lang="en-US" smtClean="0"/>
              <a:t>‹#›</a:t>
            </a:fld>
            <a:endParaRPr lang="en-US"/>
          </a:p>
        </p:txBody>
      </p:sp>
    </p:spTree>
    <p:extLst>
      <p:ext uri="{BB962C8B-B14F-4D97-AF65-F5344CB8AC3E}">
        <p14:creationId xmlns:p14="http://schemas.microsoft.com/office/powerpoint/2010/main" val="18591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A7C2-BF04-F1D2-F326-0272BED74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582FC-092C-60CA-2340-3CA864293E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189B1-797B-59AC-EA38-06B64BBAD975}"/>
              </a:ext>
            </a:extLst>
          </p:cNvPr>
          <p:cNvSpPr>
            <a:spLocks noGrp="1"/>
          </p:cNvSpPr>
          <p:nvPr>
            <p:ph type="dt" sz="half" idx="10"/>
          </p:nvPr>
        </p:nvSpPr>
        <p:spPr/>
        <p:txBody>
          <a:bodyPr/>
          <a:lstStyle/>
          <a:p>
            <a:fld id="{F23EA374-77EC-4741-BBDE-5CC41D278EC6}" type="datetimeFigureOut">
              <a:rPr lang="en-US" smtClean="0"/>
              <a:t>5/29/2026</a:t>
            </a:fld>
            <a:endParaRPr lang="en-US"/>
          </a:p>
        </p:txBody>
      </p:sp>
      <p:sp>
        <p:nvSpPr>
          <p:cNvPr id="5" name="Footer Placeholder 4">
            <a:extLst>
              <a:ext uri="{FF2B5EF4-FFF2-40B4-BE49-F238E27FC236}">
                <a16:creationId xmlns:a16="http://schemas.microsoft.com/office/drawing/2014/main" id="{F0590ACF-CBE4-F7C0-328F-590E49DBF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105A6-DC76-A5E8-AD88-D1E4D42066E0}"/>
              </a:ext>
            </a:extLst>
          </p:cNvPr>
          <p:cNvSpPr>
            <a:spLocks noGrp="1"/>
          </p:cNvSpPr>
          <p:nvPr>
            <p:ph type="sldNum" sz="quarter" idx="12"/>
          </p:nvPr>
        </p:nvSpPr>
        <p:spPr/>
        <p:txBody>
          <a:bodyPr/>
          <a:lstStyle/>
          <a:p>
            <a:fld id="{5E4FCDF2-8128-4601-AC99-0F0128575CD0}" type="slidenum">
              <a:rPr lang="en-US" smtClean="0"/>
              <a:t>‹#›</a:t>
            </a:fld>
            <a:endParaRPr lang="en-US"/>
          </a:p>
        </p:txBody>
      </p:sp>
    </p:spTree>
    <p:extLst>
      <p:ext uri="{BB962C8B-B14F-4D97-AF65-F5344CB8AC3E}">
        <p14:creationId xmlns:p14="http://schemas.microsoft.com/office/powerpoint/2010/main" val="338153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FD90-1F26-E125-2906-9155F88B39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348B2A-05BD-3B4F-9DF3-D8297BA276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6C61B1-2CCD-EC22-4F91-2866826B4EBF}"/>
              </a:ext>
            </a:extLst>
          </p:cNvPr>
          <p:cNvSpPr>
            <a:spLocks noGrp="1"/>
          </p:cNvSpPr>
          <p:nvPr>
            <p:ph type="dt" sz="half" idx="10"/>
          </p:nvPr>
        </p:nvSpPr>
        <p:spPr/>
        <p:txBody>
          <a:bodyPr/>
          <a:lstStyle/>
          <a:p>
            <a:fld id="{F23EA374-77EC-4741-BBDE-5CC41D278EC6}" type="datetimeFigureOut">
              <a:rPr lang="en-US" smtClean="0"/>
              <a:t>5/29/2026</a:t>
            </a:fld>
            <a:endParaRPr lang="en-US"/>
          </a:p>
        </p:txBody>
      </p:sp>
      <p:sp>
        <p:nvSpPr>
          <p:cNvPr id="5" name="Footer Placeholder 4">
            <a:extLst>
              <a:ext uri="{FF2B5EF4-FFF2-40B4-BE49-F238E27FC236}">
                <a16:creationId xmlns:a16="http://schemas.microsoft.com/office/drawing/2014/main" id="{E3C96921-4BB1-A217-E605-18A7A39D4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3A114-71C5-8E21-793E-C25C7C79B4B1}"/>
              </a:ext>
            </a:extLst>
          </p:cNvPr>
          <p:cNvSpPr>
            <a:spLocks noGrp="1"/>
          </p:cNvSpPr>
          <p:nvPr>
            <p:ph type="sldNum" sz="quarter" idx="12"/>
          </p:nvPr>
        </p:nvSpPr>
        <p:spPr/>
        <p:txBody>
          <a:bodyPr/>
          <a:lstStyle/>
          <a:p>
            <a:fld id="{5E4FCDF2-8128-4601-AC99-0F0128575CD0}" type="slidenum">
              <a:rPr lang="en-US" smtClean="0"/>
              <a:t>‹#›</a:t>
            </a:fld>
            <a:endParaRPr lang="en-US"/>
          </a:p>
        </p:txBody>
      </p:sp>
    </p:spTree>
    <p:extLst>
      <p:ext uri="{BB962C8B-B14F-4D97-AF65-F5344CB8AC3E}">
        <p14:creationId xmlns:p14="http://schemas.microsoft.com/office/powerpoint/2010/main" val="362388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1162-5B74-3D14-B489-4384F21B3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1C07E-3866-0D18-62F7-A1F5AAEC38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1007BA-9A5B-895E-E66B-51718D2DE7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BE946D-8D37-B8DC-CE9F-4029E400EE21}"/>
              </a:ext>
            </a:extLst>
          </p:cNvPr>
          <p:cNvSpPr>
            <a:spLocks noGrp="1"/>
          </p:cNvSpPr>
          <p:nvPr>
            <p:ph type="dt" sz="half" idx="10"/>
          </p:nvPr>
        </p:nvSpPr>
        <p:spPr/>
        <p:txBody>
          <a:bodyPr/>
          <a:lstStyle/>
          <a:p>
            <a:fld id="{F23EA374-77EC-4741-BBDE-5CC41D278EC6}" type="datetimeFigureOut">
              <a:rPr lang="en-US" smtClean="0"/>
              <a:t>5/29/2026</a:t>
            </a:fld>
            <a:endParaRPr lang="en-US"/>
          </a:p>
        </p:txBody>
      </p:sp>
      <p:sp>
        <p:nvSpPr>
          <p:cNvPr id="6" name="Footer Placeholder 5">
            <a:extLst>
              <a:ext uri="{FF2B5EF4-FFF2-40B4-BE49-F238E27FC236}">
                <a16:creationId xmlns:a16="http://schemas.microsoft.com/office/drawing/2014/main" id="{F0E91509-A3AE-0123-F287-0DF486420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DE701-52E8-8101-775F-78E22FD91990}"/>
              </a:ext>
            </a:extLst>
          </p:cNvPr>
          <p:cNvSpPr>
            <a:spLocks noGrp="1"/>
          </p:cNvSpPr>
          <p:nvPr>
            <p:ph type="sldNum" sz="quarter" idx="12"/>
          </p:nvPr>
        </p:nvSpPr>
        <p:spPr/>
        <p:txBody>
          <a:bodyPr/>
          <a:lstStyle/>
          <a:p>
            <a:fld id="{5E4FCDF2-8128-4601-AC99-0F0128575CD0}" type="slidenum">
              <a:rPr lang="en-US" smtClean="0"/>
              <a:t>‹#›</a:t>
            </a:fld>
            <a:endParaRPr lang="en-US"/>
          </a:p>
        </p:txBody>
      </p:sp>
    </p:spTree>
    <p:extLst>
      <p:ext uri="{BB962C8B-B14F-4D97-AF65-F5344CB8AC3E}">
        <p14:creationId xmlns:p14="http://schemas.microsoft.com/office/powerpoint/2010/main" val="352380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2A7A-3612-9D14-B345-CF8D5527B5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4F1824-1862-E1B0-B122-DC0BD8F64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C54BF2-2483-8354-DCE5-73308F3C5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E42518-5C7C-EB3A-E37A-07448B428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BF6CB1-E22F-5A38-D91A-E309745AEE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257D1A-17BF-B648-E281-75F44BA48DAB}"/>
              </a:ext>
            </a:extLst>
          </p:cNvPr>
          <p:cNvSpPr>
            <a:spLocks noGrp="1"/>
          </p:cNvSpPr>
          <p:nvPr>
            <p:ph type="dt" sz="half" idx="10"/>
          </p:nvPr>
        </p:nvSpPr>
        <p:spPr/>
        <p:txBody>
          <a:bodyPr/>
          <a:lstStyle/>
          <a:p>
            <a:fld id="{F23EA374-77EC-4741-BBDE-5CC41D278EC6}" type="datetimeFigureOut">
              <a:rPr lang="en-US" smtClean="0"/>
              <a:t>5/29/2026</a:t>
            </a:fld>
            <a:endParaRPr lang="en-US"/>
          </a:p>
        </p:txBody>
      </p:sp>
      <p:sp>
        <p:nvSpPr>
          <p:cNvPr id="8" name="Footer Placeholder 7">
            <a:extLst>
              <a:ext uri="{FF2B5EF4-FFF2-40B4-BE49-F238E27FC236}">
                <a16:creationId xmlns:a16="http://schemas.microsoft.com/office/drawing/2014/main" id="{460EAE98-541A-5C3F-FB86-DDE42EB123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9E5970-8416-C4C9-D9C4-6E8F9659C4F8}"/>
              </a:ext>
            </a:extLst>
          </p:cNvPr>
          <p:cNvSpPr>
            <a:spLocks noGrp="1"/>
          </p:cNvSpPr>
          <p:nvPr>
            <p:ph type="sldNum" sz="quarter" idx="12"/>
          </p:nvPr>
        </p:nvSpPr>
        <p:spPr/>
        <p:txBody>
          <a:bodyPr/>
          <a:lstStyle/>
          <a:p>
            <a:fld id="{5E4FCDF2-8128-4601-AC99-0F0128575CD0}" type="slidenum">
              <a:rPr lang="en-US" smtClean="0"/>
              <a:t>‹#›</a:t>
            </a:fld>
            <a:endParaRPr lang="en-US"/>
          </a:p>
        </p:txBody>
      </p:sp>
    </p:spTree>
    <p:extLst>
      <p:ext uri="{BB962C8B-B14F-4D97-AF65-F5344CB8AC3E}">
        <p14:creationId xmlns:p14="http://schemas.microsoft.com/office/powerpoint/2010/main" val="128796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045E-4C87-096D-8DB1-21397C4019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578A8D-1D42-C11C-2AA7-A64423056A3C}"/>
              </a:ext>
            </a:extLst>
          </p:cNvPr>
          <p:cNvSpPr>
            <a:spLocks noGrp="1"/>
          </p:cNvSpPr>
          <p:nvPr>
            <p:ph type="dt" sz="half" idx="10"/>
          </p:nvPr>
        </p:nvSpPr>
        <p:spPr/>
        <p:txBody>
          <a:bodyPr/>
          <a:lstStyle/>
          <a:p>
            <a:fld id="{F23EA374-77EC-4741-BBDE-5CC41D278EC6}" type="datetimeFigureOut">
              <a:rPr lang="en-US" smtClean="0"/>
              <a:t>5/29/2026</a:t>
            </a:fld>
            <a:endParaRPr lang="en-US"/>
          </a:p>
        </p:txBody>
      </p:sp>
      <p:sp>
        <p:nvSpPr>
          <p:cNvPr id="4" name="Footer Placeholder 3">
            <a:extLst>
              <a:ext uri="{FF2B5EF4-FFF2-40B4-BE49-F238E27FC236}">
                <a16:creationId xmlns:a16="http://schemas.microsoft.com/office/drawing/2014/main" id="{2AA37972-2B23-7E8C-8A06-81AA95D28B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CF5FEC-6F63-8EC8-18CA-70161A893690}"/>
              </a:ext>
            </a:extLst>
          </p:cNvPr>
          <p:cNvSpPr>
            <a:spLocks noGrp="1"/>
          </p:cNvSpPr>
          <p:nvPr>
            <p:ph type="sldNum" sz="quarter" idx="12"/>
          </p:nvPr>
        </p:nvSpPr>
        <p:spPr/>
        <p:txBody>
          <a:bodyPr/>
          <a:lstStyle/>
          <a:p>
            <a:fld id="{5E4FCDF2-8128-4601-AC99-0F0128575CD0}" type="slidenum">
              <a:rPr lang="en-US" smtClean="0"/>
              <a:t>‹#›</a:t>
            </a:fld>
            <a:endParaRPr lang="en-US"/>
          </a:p>
        </p:txBody>
      </p:sp>
    </p:spTree>
    <p:extLst>
      <p:ext uri="{BB962C8B-B14F-4D97-AF65-F5344CB8AC3E}">
        <p14:creationId xmlns:p14="http://schemas.microsoft.com/office/powerpoint/2010/main" val="13861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B22DB-1A61-3069-92A5-BD161BFB5F59}"/>
              </a:ext>
            </a:extLst>
          </p:cNvPr>
          <p:cNvSpPr>
            <a:spLocks noGrp="1"/>
          </p:cNvSpPr>
          <p:nvPr>
            <p:ph type="dt" sz="half" idx="10"/>
          </p:nvPr>
        </p:nvSpPr>
        <p:spPr/>
        <p:txBody>
          <a:bodyPr/>
          <a:lstStyle/>
          <a:p>
            <a:fld id="{F23EA374-77EC-4741-BBDE-5CC41D278EC6}" type="datetimeFigureOut">
              <a:rPr lang="en-US" smtClean="0"/>
              <a:t>5/29/2026</a:t>
            </a:fld>
            <a:endParaRPr lang="en-US"/>
          </a:p>
        </p:txBody>
      </p:sp>
      <p:sp>
        <p:nvSpPr>
          <p:cNvPr id="3" name="Footer Placeholder 2">
            <a:extLst>
              <a:ext uri="{FF2B5EF4-FFF2-40B4-BE49-F238E27FC236}">
                <a16:creationId xmlns:a16="http://schemas.microsoft.com/office/drawing/2014/main" id="{26CE5FD5-B241-ED8E-9EB7-53EA4BF3EF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4EB5A3-5F38-E5F5-6411-CBC4C2C0C54B}"/>
              </a:ext>
            </a:extLst>
          </p:cNvPr>
          <p:cNvSpPr>
            <a:spLocks noGrp="1"/>
          </p:cNvSpPr>
          <p:nvPr>
            <p:ph type="sldNum" sz="quarter" idx="12"/>
          </p:nvPr>
        </p:nvSpPr>
        <p:spPr/>
        <p:txBody>
          <a:bodyPr/>
          <a:lstStyle/>
          <a:p>
            <a:fld id="{5E4FCDF2-8128-4601-AC99-0F0128575CD0}" type="slidenum">
              <a:rPr lang="en-US" smtClean="0"/>
              <a:t>‹#›</a:t>
            </a:fld>
            <a:endParaRPr lang="en-US"/>
          </a:p>
        </p:txBody>
      </p:sp>
    </p:spTree>
    <p:extLst>
      <p:ext uri="{BB962C8B-B14F-4D97-AF65-F5344CB8AC3E}">
        <p14:creationId xmlns:p14="http://schemas.microsoft.com/office/powerpoint/2010/main" val="378259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BB60-FBB2-25B8-6053-F10919FF5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EA9C63-FEBB-A580-DA3E-3A1AA6646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085239-7F91-BF4F-AFBB-4DC4226FB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B37684-862E-9EEB-4DBC-196CFA2F8251}"/>
              </a:ext>
            </a:extLst>
          </p:cNvPr>
          <p:cNvSpPr>
            <a:spLocks noGrp="1"/>
          </p:cNvSpPr>
          <p:nvPr>
            <p:ph type="dt" sz="half" idx="10"/>
          </p:nvPr>
        </p:nvSpPr>
        <p:spPr/>
        <p:txBody>
          <a:bodyPr/>
          <a:lstStyle/>
          <a:p>
            <a:fld id="{F23EA374-77EC-4741-BBDE-5CC41D278EC6}" type="datetimeFigureOut">
              <a:rPr lang="en-US" smtClean="0"/>
              <a:t>5/29/2026</a:t>
            </a:fld>
            <a:endParaRPr lang="en-US"/>
          </a:p>
        </p:txBody>
      </p:sp>
      <p:sp>
        <p:nvSpPr>
          <p:cNvPr id="6" name="Footer Placeholder 5">
            <a:extLst>
              <a:ext uri="{FF2B5EF4-FFF2-40B4-BE49-F238E27FC236}">
                <a16:creationId xmlns:a16="http://schemas.microsoft.com/office/drawing/2014/main" id="{FF3E6BD9-B1DC-B879-68E1-2A9A483D1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5CEB36-72DE-72A4-BCC6-3044F681803D}"/>
              </a:ext>
            </a:extLst>
          </p:cNvPr>
          <p:cNvSpPr>
            <a:spLocks noGrp="1"/>
          </p:cNvSpPr>
          <p:nvPr>
            <p:ph type="sldNum" sz="quarter" idx="12"/>
          </p:nvPr>
        </p:nvSpPr>
        <p:spPr/>
        <p:txBody>
          <a:bodyPr/>
          <a:lstStyle/>
          <a:p>
            <a:fld id="{5E4FCDF2-8128-4601-AC99-0F0128575CD0}" type="slidenum">
              <a:rPr lang="en-US" smtClean="0"/>
              <a:t>‹#›</a:t>
            </a:fld>
            <a:endParaRPr lang="en-US"/>
          </a:p>
        </p:txBody>
      </p:sp>
    </p:spTree>
    <p:extLst>
      <p:ext uri="{BB962C8B-B14F-4D97-AF65-F5344CB8AC3E}">
        <p14:creationId xmlns:p14="http://schemas.microsoft.com/office/powerpoint/2010/main" val="215665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A64D-E8EC-9443-43B2-FC0B29BC3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819E4-CCED-D3C5-C9A8-E5B294DFEA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EBD6E2-E8DB-E254-9E46-8F6E308D9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42E70-E97A-A14C-31BC-3554DCFD3346}"/>
              </a:ext>
            </a:extLst>
          </p:cNvPr>
          <p:cNvSpPr>
            <a:spLocks noGrp="1"/>
          </p:cNvSpPr>
          <p:nvPr>
            <p:ph type="dt" sz="half" idx="10"/>
          </p:nvPr>
        </p:nvSpPr>
        <p:spPr/>
        <p:txBody>
          <a:bodyPr/>
          <a:lstStyle/>
          <a:p>
            <a:fld id="{F23EA374-77EC-4741-BBDE-5CC41D278EC6}" type="datetimeFigureOut">
              <a:rPr lang="en-US" smtClean="0"/>
              <a:t>5/29/2026</a:t>
            </a:fld>
            <a:endParaRPr lang="en-US"/>
          </a:p>
        </p:txBody>
      </p:sp>
      <p:sp>
        <p:nvSpPr>
          <p:cNvPr id="6" name="Footer Placeholder 5">
            <a:extLst>
              <a:ext uri="{FF2B5EF4-FFF2-40B4-BE49-F238E27FC236}">
                <a16:creationId xmlns:a16="http://schemas.microsoft.com/office/drawing/2014/main" id="{F6436AD8-D9E6-AEFA-FE7E-B2B929B30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F2A06-4399-C82B-BC99-5220BD1543E6}"/>
              </a:ext>
            </a:extLst>
          </p:cNvPr>
          <p:cNvSpPr>
            <a:spLocks noGrp="1"/>
          </p:cNvSpPr>
          <p:nvPr>
            <p:ph type="sldNum" sz="quarter" idx="12"/>
          </p:nvPr>
        </p:nvSpPr>
        <p:spPr/>
        <p:txBody>
          <a:bodyPr/>
          <a:lstStyle/>
          <a:p>
            <a:fld id="{5E4FCDF2-8128-4601-AC99-0F0128575CD0}" type="slidenum">
              <a:rPr lang="en-US" smtClean="0"/>
              <a:t>‹#›</a:t>
            </a:fld>
            <a:endParaRPr lang="en-US"/>
          </a:p>
        </p:txBody>
      </p:sp>
    </p:spTree>
    <p:extLst>
      <p:ext uri="{BB962C8B-B14F-4D97-AF65-F5344CB8AC3E}">
        <p14:creationId xmlns:p14="http://schemas.microsoft.com/office/powerpoint/2010/main" val="261817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D5E49-151C-8A11-5528-19D5DCEBB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2FF9D7-8579-D4AD-A059-F780523A13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98E8A-BB57-7CEF-E6D4-F2C164486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3EA374-77EC-4741-BBDE-5CC41D278EC6}" type="datetimeFigureOut">
              <a:rPr lang="en-US" smtClean="0"/>
              <a:t>5/29/2026</a:t>
            </a:fld>
            <a:endParaRPr lang="en-US"/>
          </a:p>
        </p:txBody>
      </p:sp>
      <p:sp>
        <p:nvSpPr>
          <p:cNvPr id="5" name="Footer Placeholder 4">
            <a:extLst>
              <a:ext uri="{FF2B5EF4-FFF2-40B4-BE49-F238E27FC236}">
                <a16:creationId xmlns:a16="http://schemas.microsoft.com/office/drawing/2014/main" id="{F8DCD3BD-4D9E-0139-AD71-F62FF5428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0CAD86-F722-004D-02D2-36FAFE94C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4FCDF2-8128-4601-AC99-0F0128575CD0}" type="slidenum">
              <a:rPr lang="en-US" smtClean="0"/>
              <a:t>‹#›</a:t>
            </a:fld>
            <a:endParaRPr lang="en-US"/>
          </a:p>
        </p:txBody>
      </p:sp>
    </p:spTree>
    <p:extLst>
      <p:ext uri="{BB962C8B-B14F-4D97-AF65-F5344CB8AC3E}">
        <p14:creationId xmlns:p14="http://schemas.microsoft.com/office/powerpoint/2010/main" val="3005167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7759A2-DE1A-3A51-83AA-CD4FBC63AB15}"/>
              </a:ext>
            </a:extLst>
          </p:cNvPr>
          <p:cNvSpPr>
            <a:spLocks noGrp="1"/>
          </p:cNvSpPr>
          <p:nvPr>
            <p:ph type="ctrTitle"/>
          </p:nvPr>
        </p:nvSpPr>
        <p:spPr>
          <a:xfrm>
            <a:off x="-732828" y="589917"/>
            <a:ext cx="6313033" cy="3030724"/>
          </a:xfrm>
        </p:spPr>
        <p:txBody>
          <a:bodyPr anchor="b">
            <a:normAutofit/>
          </a:bodyPr>
          <a:lstStyle/>
          <a:p>
            <a:pPr algn="r"/>
            <a:r>
              <a:rPr lang="en-US" sz="4000" dirty="0">
                <a:solidFill>
                  <a:srgbClr val="FFFFFF"/>
                </a:solidFill>
              </a:rPr>
              <a:t>Grants Administrative Unit </a:t>
            </a:r>
            <a:br>
              <a:rPr lang="en-US" sz="4000" dirty="0">
                <a:solidFill>
                  <a:srgbClr val="FFFFFF"/>
                </a:solidFill>
              </a:rPr>
            </a:br>
            <a:br>
              <a:rPr lang="en-US" sz="4000" dirty="0">
                <a:solidFill>
                  <a:srgbClr val="FFFFFF"/>
                </a:solidFill>
              </a:rPr>
            </a:br>
            <a:r>
              <a:rPr lang="en-US" sz="4000" dirty="0">
                <a:solidFill>
                  <a:srgbClr val="FFFFFF"/>
                </a:solidFill>
              </a:rPr>
              <a:t>Update On Federal Grants</a:t>
            </a:r>
          </a:p>
        </p:txBody>
      </p:sp>
      <p:sp>
        <p:nvSpPr>
          <p:cNvPr id="3" name="Subtitle 2">
            <a:extLst>
              <a:ext uri="{FF2B5EF4-FFF2-40B4-BE49-F238E27FC236}">
                <a16:creationId xmlns:a16="http://schemas.microsoft.com/office/drawing/2014/main" id="{010512D7-8D46-7419-B52B-7C975F8C35DE}"/>
              </a:ext>
            </a:extLst>
          </p:cNvPr>
          <p:cNvSpPr>
            <a:spLocks noGrp="1"/>
          </p:cNvSpPr>
          <p:nvPr>
            <p:ph type="subTitle" idx="1"/>
          </p:nvPr>
        </p:nvSpPr>
        <p:spPr>
          <a:xfrm>
            <a:off x="945791" y="4745317"/>
            <a:ext cx="4126272" cy="1375145"/>
          </a:xfrm>
        </p:spPr>
        <p:txBody>
          <a:bodyPr>
            <a:normAutofit/>
          </a:bodyPr>
          <a:lstStyle/>
          <a:p>
            <a:pPr algn="r"/>
            <a:r>
              <a:rPr lang="en-US" dirty="0">
                <a:solidFill>
                  <a:srgbClr val="FFFFFF"/>
                </a:solidFill>
              </a:rPr>
              <a:t>Madisyn Mullins</a:t>
            </a:r>
          </a:p>
          <a:p>
            <a:pPr algn="r"/>
            <a:r>
              <a:rPr lang="en-US" dirty="0">
                <a:solidFill>
                  <a:srgbClr val="FFFFFF"/>
                </a:solidFill>
              </a:rPr>
              <a:t>Division Manager </a:t>
            </a:r>
          </a:p>
        </p:txBody>
      </p:sp>
      <p:pic>
        <p:nvPicPr>
          <p:cNvPr id="11" name="Picture 10">
            <a:extLst>
              <a:ext uri="{FF2B5EF4-FFF2-40B4-BE49-F238E27FC236}">
                <a16:creationId xmlns:a16="http://schemas.microsoft.com/office/drawing/2014/main" id="{1EAF97BF-F58C-8DE8-F9B4-28767C0C86D3}"/>
              </a:ext>
            </a:extLst>
          </p:cNvPr>
          <p:cNvPicPr>
            <a:picLocks noChangeAspect="1"/>
          </p:cNvPicPr>
          <p:nvPr/>
        </p:nvPicPr>
        <p:blipFill>
          <a:blip r:embed="rId2">
            <a:extLst>
              <a:ext uri="{28A0092B-C50C-407E-A947-70E740481C1C}">
                <a14:useLocalDpi xmlns:a14="http://schemas.microsoft.com/office/drawing/2010/main" val="0"/>
              </a:ext>
            </a:extLst>
          </a:blip>
          <a:srcRect l="4157" t="-2009" r="6311" b="2010"/>
          <a:stretch>
            <a:fillRect/>
          </a:stretch>
        </p:blipFill>
        <p:spPr>
          <a:xfrm>
            <a:off x="5812454" y="1335028"/>
            <a:ext cx="6161151" cy="3410289"/>
          </a:xfrm>
          <a:prstGeom prst="rect">
            <a:avLst/>
          </a:prstGeom>
        </p:spPr>
      </p:pic>
      <p:pic>
        <p:nvPicPr>
          <p:cNvPr id="5" name="Picture 4">
            <a:extLst>
              <a:ext uri="{FF2B5EF4-FFF2-40B4-BE49-F238E27FC236}">
                <a16:creationId xmlns:a16="http://schemas.microsoft.com/office/drawing/2014/main" id="{69AEC2AF-06EE-EA07-B733-9EE8BED2771C}"/>
              </a:ext>
            </a:extLst>
          </p:cNvPr>
          <p:cNvPicPr>
            <a:picLocks noChangeAspect="1"/>
          </p:cNvPicPr>
          <p:nvPr/>
        </p:nvPicPr>
        <p:blipFill>
          <a:blip r:embed="rId3"/>
          <a:stretch>
            <a:fillRect/>
          </a:stretch>
        </p:blipFill>
        <p:spPr>
          <a:xfrm>
            <a:off x="387870" y="4233709"/>
            <a:ext cx="1886753" cy="1886753"/>
          </a:xfrm>
          <a:prstGeom prst="rect">
            <a:avLst/>
          </a:prstGeom>
        </p:spPr>
      </p:pic>
    </p:spTree>
    <p:extLst>
      <p:ext uri="{BB962C8B-B14F-4D97-AF65-F5344CB8AC3E}">
        <p14:creationId xmlns:p14="http://schemas.microsoft.com/office/powerpoint/2010/main" val="245313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12E19F-D4DF-C6DE-0AEA-85FD65A55F71}"/>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Post Award Phase </a:t>
            </a:r>
          </a:p>
        </p:txBody>
      </p:sp>
      <p:graphicFrame>
        <p:nvGraphicFramePr>
          <p:cNvPr id="5" name="Content Placeholder 2">
            <a:extLst>
              <a:ext uri="{FF2B5EF4-FFF2-40B4-BE49-F238E27FC236}">
                <a16:creationId xmlns:a16="http://schemas.microsoft.com/office/drawing/2014/main" id="{69891E04-A599-B50E-807F-7A7DBDC49B4D}"/>
              </a:ext>
            </a:extLst>
          </p:cNvPr>
          <p:cNvGraphicFramePr>
            <a:graphicFrameLocks noGrp="1"/>
          </p:cNvGraphicFramePr>
          <p:nvPr>
            <p:ph idx="1"/>
            <p:extLst>
              <p:ext uri="{D42A27DB-BD31-4B8C-83A1-F6EECF244321}">
                <p14:modId xmlns:p14="http://schemas.microsoft.com/office/powerpoint/2010/main" val="112167012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42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30" name="Rectangle 29">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2169216-27F5-2F7D-1564-43091E084697}"/>
              </a:ext>
            </a:extLst>
          </p:cNvPr>
          <p:cNvSpPr>
            <a:spLocks noGrp="1"/>
          </p:cNvSpPr>
          <p:nvPr>
            <p:ph type="title"/>
          </p:nvPr>
        </p:nvSpPr>
        <p:spPr>
          <a:xfrm>
            <a:off x="1371600" y="407695"/>
            <a:ext cx="9724030" cy="834251"/>
          </a:xfrm>
        </p:spPr>
        <p:txBody>
          <a:bodyPr anchor="ctr">
            <a:normAutofit/>
          </a:bodyPr>
          <a:lstStyle/>
          <a:p>
            <a:r>
              <a:rPr lang="en-US" sz="4000" dirty="0">
                <a:solidFill>
                  <a:srgbClr val="FFFFFF"/>
                </a:solidFill>
              </a:rPr>
              <a:t>Grant Resources </a:t>
            </a:r>
          </a:p>
        </p:txBody>
      </p:sp>
      <p:pic>
        <p:nvPicPr>
          <p:cNvPr id="9" name="Picture 8">
            <a:extLst>
              <a:ext uri="{FF2B5EF4-FFF2-40B4-BE49-F238E27FC236}">
                <a16:creationId xmlns:a16="http://schemas.microsoft.com/office/drawing/2014/main" id="{FCEF56E8-9EF8-36CA-3D4E-0FCE383C0C62}"/>
              </a:ext>
            </a:extLst>
          </p:cNvPr>
          <p:cNvPicPr>
            <a:picLocks noChangeAspect="1"/>
          </p:cNvPicPr>
          <p:nvPr/>
        </p:nvPicPr>
        <p:blipFill>
          <a:blip r:embed="rId2">
            <a:extLst>
              <a:ext uri="{28A0092B-C50C-407E-A947-70E740481C1C}">
                <a14:useLocalDpi xmlns:a14="http://schemas.microsoft.com/office/drawing/2010/main" val="0"/>
              </a:ext>
            </a:extLst>
          </a:blip>
          <a:srcRect t="3832" r="3" b="3"/>
          <a:stretch>
            <a:fillRect/>
          </a:stretch>
        </p:blipFill>
        <p:spPr>
          <a:xfrm>
            <a:off x="1216889" y="2200459"/>
            <a:ext cx="3061813" cy="1582658"/>
          </a:xfrm>
          <a:prstGeom prst="rect">
            <a:avLst/>
          </a:prstGeom>
        </p:spPr>
      </p:pic>
      <p:pic>
        <p:nvPicPr>
          <p:cNvPr id="7" name="Picture 6">
            <a:extLst>
              <a:ext uri="{FF2B5EF4-FFF2-40B4-BE49-F238E27FC236}">
                <a16:creationId xmlns:a16="http://schemas.microsoft.com/office/drawing/2014/main" id="{C383207E-9D6E-C81F-0A9E-423CD5DABAC6}"/>
              </a:ext>
            </a:extLst>
          </p:cNvPr>
          <p:cNvPicPr>
            <a:picLocks noChangeAspect="1"/>
          </p:cNvPicPr>
          <p:nvPr/>
        </p:nvPicPr>
        <p:blipFill>
          <a:blip r:embed="rId3">
            <a:extLst>
              <a:ext uri="{28A0092B-C50C-407E-A947-70E740481C1C}">
                <a14:useLocalDpi xmlns:a14="http://schemas.microsoft.com/office/drawing/2010/main" val="0"/>
              </a:ext>
            </a:extLst>
          </a:blip>
          <a:srcRect t="15450" r="3" b="32861"/>
          <a:stretch>
            <a:fillRect/>
          </a:stretch>
        </p:blipFill>
        <p:spPr>
          <a:xfrm>
            <a:off x="4599296" y="2200459"/>
            <a:ext cx="3007003" cy="1554335"/>
          </a:xfrm>
          <a:prstGeom prst="rect">
            <a:avLst/>
          </a:prstGeom>
        </p:spPr>
      </p:pic>
      <p:pic>
        <p:nvPicPr>
          <p:cNvPr id="11" name="Picture 10">
            <a:extLst>
              <a:ext uri="{FF2B5EF4-FFF2-40B4-BE49-F238E27FC236}">
                <a16:creationId xmlns:a16="http://schemas.microsoft.com/office/drawing/2014/main" id="{815A7608-A2B9-E1A9-314D-3871610075EA}"/>
              </a:ext>
            </a:extLst>
          </p:cNvPr>
          <p:cNvPicPr>
            <a:picLocks noChangeAspect="1"/>
          </p:cNvPicPr>
          <p:nvPr/>
        </p:nvPicPr>
        <p:blipFill>
          <a:blip r:embed="rId4">
            <a:extLst>
              <a:ext uri="{28A0092B-C50C-407E-A947-70E740481C1C}">
                <a14:useLocalDpi xmlns:a14="http://schemas.microsoft.com/office/drawing/2010/main" val="0"/>
              </a:ext>
            </a:extLst>
          </a:blip>
          <a:srcRect t="634" r="3" b="440"/>
          <a:stretch>
            <a:fillRect/>
          </a:stretch>
        </p:blipFill>
        <p:spPr>
          <a:xfrm>
            <a:off x="7913295" y="2200459"/>
            <a:ext cx="3061813" cy="1582662"/>
          </a:xfrm>
          <a:prstGeom prst="rect">
            <a:avLst/>
          </a:prstGeom>
        </p:spPr>
      </p:pic>
      <p:sp>
        <p:nvSpPr>
          <p:cNvPr id="3" name="Content Placeholder 2">
            <a:extLst>
              <a:ext uri="{FF2B5EF4-FFF2-40B4-BE49-F238E27FC236}">
                <a16:creationId xmlns:a16="http://schemas.microsoft.com/office/drawing/2014/main" id="{C9B754A9-9008-FEF0-49A4-199338F14536}"/>
              </a:ext>
            </a:extLst>
          </p:cNvPr>
          <p:cNvSpPr>
            <a:spLocks noGrp="1"/>
          </p:cNvSpPr>
          <p:nvPr>
            <p:ph idx="1"/>
          </p:nvPr>
        </p:nvSpPr>
        <p:spPr>
          <a:xfrm>
            <a:off x="1371601" y="4114800"/>
            <a:ext cx="9448800" cy="2114575"/>
          </a:xfrm>
        </p:spPr>
        <p:txBody>
          <a:bodyPr>
            <a:normAutofit/>
          </a:bodyPr>
          <a:lstStyle/>
          <a:p>
            <a:r>
              <a:rPr lang="en-US" sz="1600" dirty="0"/>
              <a:t>Grant opportunities are released by many different federal entities on various federal sites. It is important to refer to the NOFO for each program to determine where to apply and who the grant will be managed through </a:t>
            </a:r>
          </a:p>
          <a:p>
            <a:pPr lvl="1"/>
            <a:r>
              <a:rPr lang="en-US" sz="1600" dirty="0"/>
              <a:t>Federal Railroad Administration, Federal Highway Administration, etc.</a:t>
            </a:r>
          </a:p>
          <a:p>
            <a:r>
              <a:rPr lang="en-US" sz="1600" dirty="0"/>
              <a:t>Grants.gov is not only a great website to research grant opportunities, but also to find helpful resources. </a:t>
            </a:r>
          </a:p>
          <a:p>
            <a:r>
              <a:rPr lang="en-US" sz="1600" dirty="0"/>
              <a:t>While Grants.gov is the site most are applied through, FEMA GO, and Valid Eval are a few others that are used as well. </a:t>
            </a:r>
          </a:p>
        </p:txBody>
      </p:sp>
    </p:spTree>
    <p:extLst>
      <p:ext uri="{BB962C8B-B14F-4D97-AF65-F5344CB8AC3E}">
        <p14:creationId xmlns:p14="http://schemas.microsoft.com/office/powerpoint/2010/main" val="2629670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3B07A0A-7826-6830-8DF4-4EB1FF7D3569}"/>
              </a:ext>
            </a:extLst>
          </p:cNvPr>
          <p:cNvPicPr>
            <a:picLocks noChangeAspect="1"/>
          </p:cNvPicPr>
          <p:nvPr/>
        </p:nvPicPr>
        <p:blipFill>
          <a:blip r:embed="rId2">
            <a:extLst>
              <a:ext uri="{28A0092B-C50C-407E-A947-70E740481C1C}">
                <a14:useLocalDpi xmlns:a14="http://schemas.microsoft.com/office/drawing/2010/main" val="0"/>
              </a:ext>
            </a:extLst>
          </a:blip>
          <a:srcRect l="6967" r="33084"/>
          <a:stretch>
            <a:fillRect/>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1" name="Freeform: Shape 2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31B9A1-7BEE-D04F-01BF-460AF6B11C32}"/>
              </a:ext>
            </a:extLst>
          </p:cNvPr>
          <p:cNvSpPr>
            <a:spLocks noGrp="1"/>
          </p:cNvSpPr>
          <p:nvPr>
            <p:ph type="title"/>
          </p:nvPr>
        </p:nvSpPr>
        <p:spPr>
          <a:xfrm>
            <a:off x="374904" y="856488"/>
            <a:ext cx="4992624" cy="1243584"/>
          </a:xfrm>
        </p:spPr>
        <p:txBody>
          <a:bodyPr anchor="ctr">
            <a:normAutofit/>
          </a:bodyPr>
          <a:lstStyle/>
          <a:p>
            <a:r>
              <a:rPr lang="en-US" sz="3400" dirty="0"/>
              <a:t>Grants.gov Walkthrough </a:t>
            </a:r>
          </a:p>
        </p:txBody>
      </p:sp>
      <p:sp>
        <p:nvSpPr>
          <p:cNvPr id="25" name="Rectangle 2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8412371-5FF7-A7D1-AFBD-DED728EA2878}"/>
              </a:ext>
            </a:extLst>
          </p:cNvPr>
          <p:cNvSpPr>
            <a:spLocks noGrp="1"/>
          </p:cNvSpPr>
          <p:nvPr>
            <p:ph idx="1"/>
          </p:nvPr>
        </p:nvSpPr>
        <p:spPr>
          <a:xfrm>
            <a:off x="374904" y="2522949"/>
            <a:ext cx="5065776" cy="3402363"/>
          </a:xfrm>
        </p:spPr>
        <p:txBody>
          <a:bodyPr anchor="t">
            <a:normAutofit/>
          </a:bodyPr>
          <a:lstStyle/>
          <a:p>
            <a:pPr marL="0" indent="0">
              <a:buNone/>
            </a:pPr>
            <a:r>
              <a:rPr lang="en-US" sz="2000" dirty="0">
                <a:solidFill>
                  <a:srgbClr val="FF0000"/>
                </a:solidFill>
              </a:rPr>
              <a:t>Please note that to apply through Grants.gov, you must have a SAM.gov number. </a:t>
            </a:r>
          </a:p>
          <a:p>
            <a:pPr>
              <a:buFont typeface="Wingdings" panose="05000000000000000000" pitchFamily="2" charset="2"/>
              <a:buChar char="Ø"/>
            </a:pPr>
            <a:r>
              <a:rPr lang="en-US" sz="2000" dirty="0"/>
              <a:t>How to search for grants.</a:t>
            </a:r>
          </a:p>
          <a:p>
            <a:pPr>
              <a:buFont typeface="Wingdings" panose="05000000000000000000" pitchFamily="2" charset="2"/>
              <a:buChar char="Ø"/>
            </a:pPr>
            <a:r>
              <a:rPr lang="en-US" sz="2000" dirty="0"/>
              <a:t>How to create a workspace.</a:t>
            </a:r>
          </a:p>
          <a:p>
            <a:pPr>
              <a:buFont typeface="Wingdings" panose="05000000000000000000" pitchFamily="2" charset="2"/>
              <a:buChar char="Ø"/>
            </a:pPr>
            <a:r>
              <a:rPr lang="en-US" sz="2000" dirty="0"/>
              <a:t>How to apply for a grant.</a:t>
            </a:r>
          </a:p>
        </p:txBody>
      </p:sp>
    </p:spTree>
    <p:extLst>
      <p:ext uri="{BB962C8B-B14F-4D97-AF65-F5344CB8AC3E}">
        <p14:creationId xmlns:p14="http://schemas.microsoft.com/office/powerpoint/2010/main" val="19696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9C9A29-0D42-D244-6D6C-BBE5D2064BCC}"/>
              </a:ext>
            </a:extLst>
          </p:cNvPr>
          <p:cNvSpPr>
            <a:spLocks noGrp="1"/>
          </p:cNvSpPr>
          <p:nvPr>
            <p:ph type="title"/>
          </p:nvPr>
        </p:nvSpPr>
        <p:spPr>
          <a:xfrm>
            <a:off x="2790927" y="0"/>
            <a:ext cx="6235430" cy="1325563"/>
          </a:xfrm>
        </p:spPr>
        <p:txBody>
          <a:bodyPr>
            <a:normAutofit/>
          </a:bodyPr>
          <a:lstStyle/>
          <a:p>
            <a:r>
              <a:rPr lang="en-US" dirty="0"/>
              <a:t>Overall Wins (Since 2019)</a:t>
            </a: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3D718A50-1337-840D-B65B-4879D8F4DE6E}"/>
              </a:ext>
            </a:extLst>
          </p:cNvPr>
          <p:cNvPicPr>
            <a:picLocks noChangeAspect="1"/>
          </p:cNvPicPr>
          <p:nvPr/>
        </p:nvPicPr>
        <p:blipFill>
          <a:blip r:embed="rId2"/>
          <a:stretch>
            <a:fillRect/>
          </a:stretch>
        </p:blipFill>
        <p:spPr>
          <a:xfrm>
            <a:off x="703182" y="1284271"/>
            <a:ext cx="4777381" cy="411971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5" name="Content Placeholder 2">
            <a:extLst>
              <a:ext uri="{FF2B5EF4-FFF2-40B4-BE49-F238E27FC236}">
                <a16:creationId xmlns:a16="http://schemas.microsoft.com/office/drawing/2014/main" id="{D26CB8EF-5CE8-DC04-16ED-43E1168A8D6A}"/>
              </a:ext>
            </a:extLst>
          </p:cNvPr>
          <p:cNvGraphicFramePr>
            <a:graphicFrameLocks noGrp="1"/>
          </p:cNvGraphicFramePr>
          <p:nvPr>
            <p:ph idx="1"/>
            <p:extLst>
              <p:ext uri="{D42A27DB-BD31-4B8C-83A1-F6EECF244321}">
                <p14:modId xmlns:p14="http://schemas.microsoft.com/office/powerpoint/2010/main" val="1385412879"/>
              </p:ext>
            </p:extLst>
          </p:nvPr>
        </p:nvGraphicFramePr>
        <p:xfrm>
          <a:off x="5789834" y="1293880"/>
          <a:ext cx="5458838"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013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AFD069-2A40-D5B0-BD38-EAF96BBC75D7}"/>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Recent Wins </a:t>
            </a:r>
          </a:p>
        </p:txBody>
      </p:sp>
      <p:graphicFrame>
        <p:nvGraphicFramePr>
          <p:cNvPr id="5" name="Content Placeholder 2">
            <a:extLst>
              <a:ext uri="{FF2B5EF4-FFF2-40B4-BE49-F238E27FC236}">
                <a16:creationId xmlns:a16="http://schemas.microsoft.com/office/drawing/2014/main" id="{A04BF82A-1E2D-1007-CF80-608BECD0832C}"/>
              </a:ext>
            </a:extLst>
          </p:cNvPr>
          <p:cNvGraphicFramePr>
            <a:graphicFrameLocks noGrp="1"/>
          </p:cNvGraphicFramePr>
          <p:nvPr>
            <p:ph idx="1"/>
            <p:extLst>
              <p:ext uri="{D42A27DB-BD31-4B8C-83A1-F6EECF244321}">
                <p14:modId xmlns:p14="http://schemas.microsoft.com/office/powerpoint/2010/main" val="1225638458"/>
              </p:ext>
            </p:extLst>
          </p:nvPr>
        </p:nvGraphicFramePr>
        <p:xfrm>
          <a:off x="632085" y="1763714"/>
          <a:ext cx="10927829" cy="4745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894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60C22-EF27-F7A9-6534-9B27D426287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Grants Dashboard Example</a:t>
            </a:r>
          </a:p>
        </p:txBody>
      </p:sp>
      <p:pic>
        <p:nvPicPr>
          <p:cNvPr id="5" name="Content Placeholder 4">
            <a:extLst>
              <a:ext uri="{FF2B5EF4-FFF2-40B4-BE49-F238E27FC236}">
                <a16:creationId xmlns:a16="http://schemas.microsoft.com/office/drawing/2014/main" id="{FC9C441A-A13C-3FCE-F7A7-6975E1C677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986" y="1655277"/>
            <a:ext cx="8950880" cy="4385932"/>
          </a:xfrm>
          <a:prstGeom prst="rect">
            <a:avLst/>
          </a:prstGeom>
        </p:spPr>
      </p:pic>
      <p:sp>
        <p:nvSpPr>
          <p:cNvPr id="3" name="TextBox 2">
            <a:extLst>
              <a:ext uri="{FF2B5EF4-FFF2-40B4-BE49-F238E27FC236}">
                <a16:creationId xmlns:a16="http://schemas.microsoft.com/office/drawing/2014/main" id="{6723C824-C848-61EF-2BC7-B4149302A338}"/>
              </a:ext>
            </a:extLst>
          </p:cNvPr>
          <p:cNvSpPr txBox="1"/>
          <p:nvPr/>
        </p:nvSpPr>
        <p:spPr>
          <a:xfrm>
            <a:off x="2420293" y="6240630"/>
            <a:ext cx="7351414" cy="646331"/>
          </a:xfrm>
          <a:prstGeom prst="rect">
            <a:avLst/>
          </a:prstGeom>
          <a:noFill/>
        </p:spPr>
        <p:txBody>
          <a:bodyPr wrap="square" rtlCol="0">
            <a:spAutoFit/>
          </a:bodyPr>
          <a:lstStyle/>
          <a:p>
            <a:r>
              <a:rPr lang="en-US" i="1" dirty="0"/>
              <a:t>This screenshot is from the “grants not awarded” tab.</a:t>
            </a:r>
          </a:p>
          <a:p>
            <a:r>
              <a:rPr lang="en-US" i="1" dirty="0"/>
              <a:t>Totals may take up to 24 hours to appear in the dashboard.  </a:t>
            </a:r>
          </a:p>
        </p:txBody>
      </p:sp>
    </p:spTree>
    <p:extLst>
      <p:ext uri="{BB962C8B-B14F-4D97-AF65-F5344CB8AC3E}">
        <p14:creationId xmlns:p14="http://schemas.microsoft.com/office/powerpoint/2010/main" val="3968473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20EDD2-A77E-396A-E641-3C1EBC503F8E}"/>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Questions? </a:t>
            </a:r>
            <a:endParaRPr lang="en-US" sz="4000" dirty="0">
              <a:solidFill>
                <a:srgbClr val="FFFFFF"/>
              </a:solidFill>
            </a:endParaRPr>
          </a:p>
        </p:txBody>
      </p:sp>
      <p:sp>
        <p:nvSpPr>
          <p:cNvPr id="3" name="Content Placeholder 2">
            <a:extLst>
              <a:ext uri="{FF2B5EF4-FFF2-40B4-BE49-F238E27FC236}">
                <a16:creationId xmlns:a16="http://schemas.microsoft.com/office/drawing/2014/main" id="{04D7EE04-F9EA-B9B7-606B-87D4302015BD}"/>
              </a:ext>
            </a:extLst>
          </p:cNvPr>
          <p:cNvSpPr>
            <a:spLocks noGrp="1"/>
          </p:cNvSpPr>
          <p:nvPr>
            <p:ph idx="1"/>
          </p:nvPr>
        </p:nvSpPr>
        <p:spPr>
          <a:xfrm>
            <a:off x="6503158" y="649480"/>
            <a:ext cx="4862447" cy="5546047"/>
          </a:xfrm>
        </p:spPr>
        <p:txBody>
          <a:bodyPr anchor="ctr">
            <a:normAutofit/>
          </a:bodyPr>
          <a:lstStyle/>
          <a:p>
            <a:r>
              <a:rPr lang="en-US" sz="2000" dirty="0"/>
              <a:t>If you have a project and need help finding a funding opportunity that fits, please reach out to our team! </a:t>
            </a:r>
          </a:p>
          <a:p>
            <a:endParaRPr lang="en-US" sz="2000" dirty="0"/>
          </a:p>
          <a:p>
            <a:pPr marL="0" indent="0">
              <a:buNone/>
            </a:pPr>
            <a:endParaRPr lang="en-US" sz="2000" dirty="0"/>
          </a:p>
        </p:txBody>
      </p:sp>
    </p:spTree>
    <p:extLst>
      <p:ext uri="{BB962C8B-B14F-4D97-AF65-F5344CB8AC3E}">
        <p14:creationId xmlns:p14="http://schemas.microsoft.com/office/powerpoint/2010/main" val="406877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F93FBF-9E90-9BF7-2CBA-37C0C73A462D}"/>
              </a:ext>
            </a:extLst>
          </p:cNvPr>
          <p:cNvPicPr>
            <a:picLocks noChangeAspect="1"/>
          </p:cNvPicPr>
          <p:nvPr/>
        </p:nvPicPr>
        <p:blipFill>
          <a:blip r:embed="rId2">
            <a:duotone>
              <a:schemeClr val="bg2">
                <a:shade val="45000"/>
                <a:satMod val="135000"/>
              </a:schemeClr>
              <a:prstClr val="white"/>
            </a:duotone>
          </a:blip>
          <a:srcRect l="762" t="12212" r="8329"/>
          <a:stretch>
            <a:fill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3EE95-63AF-4655-ACAC-6FB91DD91E93}"/>
              </a:ext>
            </a:extLst>
          </p:cNvPr>
          <p:cNvSpPr>
            <a:spLocks noGrp="1"/>
          </p:cNvSpPr>
          <p:nvPr>
            <p:ph type="title"/>
          </p:nvPr>
        </p:nvSpPr>
        <p:spPr>
          <a:xfrm>
            <a:off x="838200" y="365125"/>
            <a:ext cx="10515600" cy="1325563"/>
          </a:xfrm>
        </p:spPr>
        <p:txBody>
          <a:bodyPr>
            <a:normAutofit/>
          </a:bodyPr>
          <a:lstStyle/>
          <a:p>
            <a:r>
              <a:rPr lang="en-US" dirty="0"/>
              <a:t>Contacts</a:t>
            </a:r>
          </a:p>
        </p:txBody>
      </p:sp>
      <p:graphicFrame>
        <p:nvGraphicFramePr>
          <p:cNvPr id="5" name="Content Placeholder 2">
            <a:extLst>
              <a:ext uri="{FF2B5EF4-FFF2-40B4-BE49-F238E27FC236}">
                <a16:creationId xmlns:a16="http://schemas.microsoft.com/office/drawing/2014/main" id="{812E8DC8-D730-A0CE-A1AC-7839978BC068}"/>
              </a:ext>
            </a:extLst>
          </p:cNvPr>
          <p:cNvGraphicFramePr>
            <a:graphicFrameLocks noGrp="1"/>
          </p:cNvGraphicFramePr>
          <p:nvPr>
            <p:ph idx="1"/>
            <p:extLst>
              <p:ext uri="{D42A27DB-BD31-4B8C-83A1-F6EECF244321}">
                <p14:modId xmlns:p14="http://schemas.microsoft.com/office/powerpoint/2010/main" val="9651451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705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916BBFAD-64F2-9EFA-5E08-3AD881EA5196}"/>
              </a:ext>
            </a:extLst>
          </p:cNvPr>
          <p:cNvGraphicFramePr>
            <a:graphicFrameLocks noGrp="1"/>
          </p:cNvGraphicFramePr>
          <p:nvPr>
            <p:ph idx="1"/>
            <p:extLst>
              <p:ext uri="{D42A27DB-BD31-4B8C-83A1-F6EECF244321}">
                <p14:modId xmlns:p14="http://schemas.microsoft.com/office/powerpoint/2010/main" val="3276951390"/>
              </p:ext>
            </p:extLst>
          </p:nvPr>
        </p:nvGraphicFramePr>
        <p:xfrm>
          <a:off x="838199" y="203200"/>
          <a:ext cx="10910455" cy="6326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a:extLst>
              <a:ext uri="{FF2B5EF4-FFF2-40B4-BE49-F238E27FC236}">
                <a16:creationId xmlns:a16="http://schemas.microsoft.com/office/drawing/2014/main" id="{C8B6FE62-3ADF-D2D0-98E9-05EB1F2371DA}"/>
              </a:ext>
            </a:extLst>
          </p:cNvPr>
          <p:cNvPicPr>
            <a:picLocks noChangeAspect="1"/>
          </p:cNvPicPr>
          <p:nvPr/>
        </p:nvPicPr>
        <p:blipFill>
          <a:blip r:embed="rId7"/>
          <a:stretch>
            <a:fillRect/>
          </a:stretch>
        </p:blipFill>
        <p:spPr>
          <a:xfrm rot="2209861">
            <a:off x="8452149" y="3972714"/>
            <a:ext cx="1370171" cy="1370171"/>
          </a:xfrm>
          <a:prstGeom prst="rect">
            <a:avLst/>
          </a:prstGeom>
        </p:spPr>
      </p:pic>
    </p:spTree>
    <p:extLst>
      <p:ext uri="{BB962C8B-B14F-4D97-AF65-F5344CB8AC3E}">
        <p14:creationId xmlns:p14="http://schemas.microsoft.com/office/powerpoint/2010/main" val="7143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675AC5-9110-D6B7-A679-B2B5E4AA6ACF}"/>
              </a:ext>
            </a:extLst>
          </p:cNvPr>
          <p:cNvPicPr>
            <a:picLocks noChangeAspect="1"/>
          </p:cNvPicPr>
          <p:nvPr/>
        </p:nvPicPr>
        <p:blipFill>
          <a:blip r:embed="rId3">
            <a:duotone>
              <a:schemeClr val="bg2">
                <a:shade val="45000"/>
                <a:satMod val="135000"/>
              </a:schemeClr>
              <a:prstClr val="white"/>
            </a:duotone>
          </a:blip>
          <a:srcRect t="3433"/>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D88FD-FE6C-8BCC-7B81-9A7448EED05C}"/>
              </a:ext>
            </a:extLst>
          </p:cNvPr>
          <p:cNvSpPr>
            <a:spLocks noGrp="1"/>
          </p:cNvSpPr>
          <p:nvPr>
            <p:ph type="title"/>
          </p:nvPr>
        </p:nvSpPr>
        <p:spPr>
          <a:xfrm>
            <a:off x="838200" y="365125"/>
            <a:ext cx="10515600" cy="1325563"/>
          </a:xfrm>
        </p:spPr>
        <p:txBody>
          <a:bodyPr>
            <a:normAutofit/>
          </a:bodyPr>
          <a:lstStyle/>
          <a:p>
            <a:r>
              <a:rPr lang="en-US" dirty="0"/>
              <a:t>What We Do </a:t>
            </a:r>
          </a:p>
        </p:txBody>
      </p:sp>
      <p:graphicFrame>
        <p:nvGraphicFramePr>
          <p:cNvPr id="17" name="Content Placeholder 2">
            <a:extLst>
              <a:ext uri="{FF2B5EF4-FFF2-40B4-BE49-F238E27FC236}">
                <a16:creationId xmlns:a16="http://schemas.microsoft.com/office/drawing/2014/main" id="{68ECA33A-E092-885A-DF2A-BC7ED8C5F77C}"/>
              </a:ext>
            </a:extLst>
          </p:cNvPr>
          <p:cNvGraphicFramePr>
            <a:graphicFrameLocks noGrp="1"/>
          </p:cNvGraphicFramePr>
          <p:nvPr>
            <p:ph idx="1"/>
            <p:extLst>
              <p:ext uri="{D42A27DB-BD31-4B8C-83A1-F6EECF244321}">
                <p14:modId xmlns:p14="http://schemas.microsoft.com/office/powerpoint/2010/main" val="352183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851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D78E4AB-3BC5-C880-3CAB-EC4D66F547B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The Grant Process </a:t>
            </a:r>
          </a:p>
        </p:txBody>
      </p:sp>
      <p:pic>
        <p:nvPicPr>
          <p:cNvPr id="5" name="Picture 4">
            <a:extLst>
              <a:ext uri="{FF2B5EF4-FFF2-40B4-BE49-F238E27FC236}">
                <a16:creationId xmlns:a16="http://schemas.microsoft.com/office/drawing/2014/main" id="{0C6D1132-F624-72DA-1396-932CFE9F6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428" y="638053"/>
            <a:ext cx="7225748" cy="5581893"/>
          </a:xfrm>
          <a:prstGeom prst="rect">
            <a:avLst/>
          </a:prstGeom>
        </p:spPr>
      </p:pic>
    </p:spTree>
    <p:extLst>
      <p:ext uri="{BB962C8B-B14F-4D97-AF65-F5344CB8AC3E}">
        <p14:creationId xmlns:p14="http://schemas.microsoft.com/office/powerpoint/2010/main" val="329555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FB521E-E839-3C0D-16D8-B759C92885F4}"/>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What is a NOFO? </a:t>
            </a:r>
          </a:p>
        </p:txBody>
      </p:sp>
      <p:graphicFrame>
        <p:nvGraphicFramePr>
          <p:cNvPr id="14" name="Content Placeholder 2">
            <a:extLst>
              <a:ext uri="{FF2B5EF4-FFF2-40B4-BE49-F238E27FC236}">
                <a16:creationId xmlns:a16="http://schemas.microsoft.com/office/drawing/2014/main" id="{84139B0C-1A62-0138-9AE7-5AFEB1F44FEF}"/>
              </a:ext>
            </a:extLst>
          </p:cNvPr>
          <p:cNvGraphicFramePr>
            <a:graphicFrameLocks noGrp="1"/>
          </p:cNvGraphicFramePr>
          <p:nvPr>
            <p:ph idx="1"/>
            <p:extLst>
              <p:ext uri="{D42A27DB-BD31-4B8C-83A1-F6EECF244321}">
                <p14:modId xmlns:p14="http://schemas.microsoft.com/office/powerpoint/2010/main" val="316291816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40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C9EED-D16B-065E-4FFF-E74CB6AF6EC0}"/>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There’s A Program... AND Acronym For Everything! </a:t>
            </a:r>
          </a:p>
        </p:txBody>
      </p:sp>
      <p:sp>
        <p:nvSpPr>
          <p:cNvPr id="3" name="Content Placeholder 2">
            <a:extLst>
              <a:ext uri="{FF2B5EF4-FFF2-40B4-BE49-F238E27FC236}">
                <a16:creationId xmlns:a16="http://schemas.microsoft.com/office/drawing/2014/main" id="{CA6443D1-A904-FBC0-A967-75DF41EB65B2}"/>
              </a:ext>
            </a:extLst>
          </p:cNvPr>
          <p:cNvSpPr>
            <a:spLocks noGrp="1"/>
          </p:cNvSpPr>
          <p:nvPr>
            <p:ph idx="1"/>
          </p:nvPr>
        </p:nvSpPr>
        <p:spPr>
          <a:xfrm>
            <a:off x="4367695" y="126749"/>
            <a:ext cx="7357583" cy="6545655"/>
          </a:xfrm>
        </p:spPr>
        <p:txBody>
          <a:bodyPr anchor="ctr">
            <a:normAutofit/>
          </a:bodyPr>
          <a:lstStyle/>
          <a:p>
            <a:r>
              <a:rPr lang="en-US" sz="1800" dirty="0"/>
              <a:t>Promoting Resilient Operations for Transformative, Efficient, and Cost-Saving Transportation Program </a:t>
            </a:r>
            <a:r>
              <a:rPr lang="en-US" sz="1800" b="1" dirty="0"/>
              <a:t>(PROTECT) </a:t>
            </a:r>
          </a:p>
          <a:p>
            <a:pPr lvl="1"/>
            <a:r>
              <a:rPr lang="en-US" sz="1600" dirty="0"/>
              <a:t> Provides funding to ensure surface transportation resilience to natural hazards, including flooding, extreme weather events, and other natural disasters. </a:t>
            </a:r>
          </a:p>
          <a:p>
            <a:r>
              <a:rPr lang="en-US" sz="1800" dirty="0"/>
              <a:t>Accelerated Innovation Deployment </a:t>
            </a:r>
            <a:r>
              <a:rPr lang="en-US" sz="1800" b="1" dirty="0"/>
              <a:t>(AID)</a:t>
            </a:r>
          </a:p>
          <a:p>
            <a:pPr lvl="1"/>
            <a:r>
              <a:rPr lang="en-US" sz="1600" dirty="0"/>
              <a:t>Provides funding to accelerate the implementation and adoption of innovation in highway transportation.</a:t>
            </a:r>
          </a:p>
          <a:p>
            <a:r>
              <a:rPr lang="en-US" sz="1800" dirty="0"/>
              <a:t>Strengthening Mobility and Revolutionizing Transportation </a:t>
            </a:r>
            <a:r>
              <a:rPr lang="en-US" sz="1800" b="1" dirty="0"/>
              <a:t>(SMART)</a:t>
            </a:r>
          </a:p>
          <a:p>
            <a:pPr lvl="1"/>
            <a:r>
              <a:rPr lang="en-US" sz="1600" dirty="0"/>
              <a:t>Projects are focused on advanced smart community technologies and systems to improve transportation efficiency and safety.</a:t>
            </a:r>
          </a:p>
          <a:p>
            <a:r>
              <a:rPr lang="en-US" sz="1800" dirty="0"/>
              <a:t>Bridge Investment Program </a:t>
            </a:r>
            <a:r>
              <a:rPr lang="en-US" sz="1800" b="1" dirty="0"/>
              <a:t>(BIP)</a:t>
            </a:r>
          </a:p>
          <a:p>
            <a:pPr lvl="1"/>
            <a:r>
              <a:rPr lang="en-US" sz="1600" dirty="0"/>
              <a:t>Focuses on existing bridges to reduce the overall number of bridges in poor condition, or in fair condition at risk of falling into poor condition.</a:t>
            </a:r>
          </a:p>
          <a:p>
            <a:r>
              <a:rPr lang="en-US" sz="1800" dirty="0"/>
              <a:t>Port Infrastructure Development Program (PIDP)</a:t>
            </a:r>
          </a:p>
          <a:p>
            <a:pPr lvl="1"/>
            <a:r>
              <a:rPr lang="en-US" sz="1600" dirty="0"/>
              <a:t>Projects that improve the safety, efficiency, or reliability of the movement of goods into, out of, around, or within a port.</a:t>
            </a:r>
          </a:p>
          <a:p>
            <a:r>
              <a:rPr lang="en-US" sz="2000" dirty="0"/>
              <a:t>Roadside Pollinator Program </a:t>
            </a:r>
          </a:p>
          <a:p>
            <a:pPr lvl="1"/>
            <a:r>
              <a:rPr lang="en-US" sz="1600" dirty="0"/>
              <a:t>Established to provide grants to eligible entities to carry out activities to benefit pollinators on roadsides and highway rights-of-way.</a:t>
            </a:r>
          </a:p>
          <a:p>
            <a:endParaRPr lang="en-US" sz="1900" dirty="0"/>
          </a:p>
        </p:txBody>
      </p:sp>
    </p:spTree>
    <p:extLst>
      <p:ext uri="{BB962C8B-B14F-4D97-AF65-F5344CB8AC3E}">
        <p14:creationId xmlns:p14="http://schemas.microsoft.com/office/powerpoint/2010/main" val="231250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7EF4AE-4AE9-E90F-517E-32DB6956EE1A}"/>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Continued </a:t>
            </a:r>
          </a:p>
        </p:txBody>
      </p:sp>
      <p:sp>
        <p:nvSpPr>
          <p:cNvPr id="3" name="Content Placeholder 2">
            <a:extLst>
              <a:ext uri="{FF2B5EF4-FFF2-40B4-BE49-F238E27FC236}">
                <a16:creationId xmlns:a16="http://schemas.microsoft.com/office/drawing/2014/main" id="{288A652D-E7A7-68B0-91D0-4F3637A261D8}"/>
              </a:ext>
            </a:extLst>
          </p:cNvPr>
          <p:cNvSpPr>
            <a:spLocks noGrp="1"/>
          </p:cNvSpPr>
          <p:nvPr>
            <p:ph idx="1"/>
          </p:nvPr>
        </p:nvSpPr>
        <p:spPr>
          <a:xfrm>
            <a:off x="4653481" y="307818"/>
            <a:ext cx="7071797" cy="6337426"/>
          </a:xfrm>
        </p:spPr>
        <p:txBody>
          <a:bodyPr anchor="ctr">
            <a:normAutofit fontScale="85000" lnSpcReduction="20000"/>
          </a:bodyPr>
          <a:lstStyle/>
          <a:p>
            <a:r>
              <a:rPr lang="en-US" sz="2600" dirty="0"/>
              <a:t>Consolidated Rail Infrastructure and Safety Improvements </a:t>
            </a:r>
            <a:r>
              <a:rPr lang="en-US" sz="2600" b="1" dirty="0"/>
              <a:t>(CRISI)</a:t>
            </a:r>
          </a:p>
          <a:p>
            <a:pPr lvl="1"/>
            <a:r>
              <a:rPr lang="en-US" sz="2300" dirty="0"/>
              <a:t>Provides funding for projects that improve the safety, efficiency, and reliability of intercity passenger and freight rail.</a:t>
            </a:r>
          </a:p>
          <a:p>
            <a:r>
              <a:rPr lang="en-US" sz="2600" dirty="0"/>
              <a:t>Railroad Crossing Elimination Program </a:t>
            </a:r>
            <a:r>
              <a:rPr lang="en-US" sz="2600" b="1" dirty="0"/>
              <a:t>(RCE)</a:t>
            </a:r>
          </a:p>
          <a:p>
            <a:pPr lvl="1"/>
            <a:r>
              <a:rPr lang="en-US" sz="2300" dirty="0"/>
              <a:t>Provides funding for highway-rail or pathway-rail grade crossing improvement projects that focus on improving the safety and mobility of people and goods.</a:t>
            </a:r>
          </a:p>
          <a:p>
            <a:r>
              <a:rPr lang="en-US" sz="2600" dirty="0"/>
              <a:t>Better Utilizing Investments to Leverage Development </a:t>
            </a:r>
            <a:r>
              <a:rPr lang="en-US" sz="2600" b="1" dirty="0"/>
              <a:t>(BUILD) </a:t>
            </a:r>
          </a:p>
          <a:p>
            <a:pPr lvl="1"/>
            <a:r>
              <a:rPr lang="en-US" sz="2300" dirty="0"/>
              <a:t>Provides grants for surface transportation infrastructure projects with significant local or regional impact.</a:t>
            </a:r>
          </a:p>
          <a:p>
            <a:r>
              <a:rPr lang="en-US" sz="2600" dirty="0"/>
              <a:t>Multimodal Project Discretionary Grant </a:t>
            </a:r>
            <a:r>
              <a:rPr lang="en-US" sz="2600" b="1" dirty="0"/>
              <a:t>(MPDG) </a:t>
            </a:r>
          </a:p>
          <a:p>
            <a:pPr lvl="1"/>
            <a:r>
              <a:rPr lang="en-US" sz="2300" dirty="0"/>
              <a:t>Includes multiple programs such as Rural, Infrastructure for Rebuilding America (INFRA), and MEGA. </a:t>
            </a:r>
          </a:p>
          <a:p>
            <a:r>
              <a:rPr lang="en-US" sz="2600" dirty="0"/>
              <a:t>Competitive Highway Bridge Program </a:t>
            </a:r>
            <a:r>
              <a:rPr lang="en-US" sz="2600" b="1" dirty="0"/>
              <a:t>(CHBP) </a:t>
            </a:r>
          </a:p>
          <a:p>
            <a:pPr lvl="1"/>
            <a:r>
              <a:rPr lang="en-US" sz="2300" dirty="0"/>
              <a:t>Provides grants to States that have a population density of less than 115 individuals per square mile and less than 26 percent of total bridges classified as in good condition.</a:t>
            </a:r>
          </a:p>
          <a:p>
            <a:r>
              <a:rPr lang="en-US" sz="2300" dirty="0"/>
              <a:t>Wildlife Crossings Pilot Program </a:t>
            </a:r>
            <a:r>
              <a:rPr lang="en-US" sz="2300" b="1" dirty="0"/>
              <a:t>(WCPP) </a:t>
            </a:r>
          </a:p>
          <a:p>
            <a:pPr lvl="1"/>
            <a:r>
              <a:rPr lang="en-US" sz="1900" dirty="0"/>
              <a:t> Focuses on reducing Wildlife Vehicle Collisions (WVCs) while improving habitat connectivity for terrestrial and aquatic species. </a:t>
            </a:r>
          </a:p>
        </p:txBody>
      </p:sp>
    </p:spTree>
    <p:extLst>
      <p:ext uri="{BB962C8B-B14F-4D97-AF65-F5344CB8AC3E}">
        <p14:creationId xmlns:p14="http://schemas.microsoft.com/office/powerpoint/2010/main" val="344836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473725-CF42-C823-13FB-A523EB817662}"/>
              </a:ext>
            </a:extLst>
          </p:cNvPr>
          <p:cNvSpPr>
            <a:spLocks noGrp="1"/>
          </p:cNvSpPr>
          <p:nvPr>
            <p:ph type="title"/>
          </p:nvPr>
        </p:nvSpPr>
        <p:spPr>
          <a:xfrm>
            <a:off x="621792" y="1161288"/>
            <a:ext cx="3602736" cy="4526280"/>
          </a:xfrm>
        </p:spPr>
        <p:txBody>
          <a:bodyPr>
            <a:normAutofit/>
          </a:bodyPr>
          <a:lstStyle/>
          <a:p>
            <a:r>
              <a:rPr lang="en-US" sz="4000"/>
              <a:t>Pre-Award Phase </a:t>
            </a:r>
          </a:p>
        </p:txBody>
      </p:sp>
      <p:sp>
        <p:nvSpPr>
          <p:cNvPr id="22" name="Rectangle 2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360660C8-9763-0022-E9B1-7BE8508769AB}"/>
              </a:ext>
            </a:extLst>
          </p:cNvPr>
          <p:cNvGraphicFramePr>
            <a:graphicFrameLocks noGrp="1"/>
          </p:cNvGraphicFramePr>
          <p:nvPr>
            <p:ph idx="1"/>
            <p:extLst>
              <p:ext uri="{D42A27DB-BD31-4B8C-83A1-F6EECF244321}">
                <p14:modId xmlns:p14="http://schemas.microsoft.com/office/powerpoint/2010/main" val="267062546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08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07249-78F9-BE2D-D5AB-1C996BA87CD8}"/>
              </a:ext>
            </a:extLst>
          </p:cNvPr>
          <p:cNvSpPr>
            <a:spLocks noGrp="1"/>
          </p:cNvSpPr>
          <p:nvPr>
            <p:ph type="title"/>
          </p:nvPr>
        </p:nvSpPr>
        <p:spPr>
          <a:xfrm>
            <a:off x="621792" y="1161288"/>
            <a:ext cx="3602736" cy="4526280"/>
          </a:xfrm>
        </p:spPr>
        <p:txBody>
          <a:bodyPr>
            <a:normAutofit/>
          </a:bodyPr>
          <a:lstStyle/>
          <a:p>
            <a:r>
              <a:rPr lang="en-US" sz="4000"/>
              <a:t>Award Phase </a:t>
            </a:r>
          </a:p>
        </p:txBody>
      </p:sp>
      <p:sp>
        <p:nvSpPr>
          <p:cNvPr id="22" name="Rectangle 2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CE89ABA3-DF74-4B9E-D0E6-D2EAF6849D75}"/>
              </a:ext>
            </a:extLst>
          </p:cNvPr>
          <p:cNvGraphicFramePr>
            <a:graphicFrameLocks noGrp="1"/>
          </p:cNvGraphicFramePr>
          <p:nvPr>
            <p:ph idx="1"/>
            <p:extLst>
              <p:ext uri="{D42A27DB-BD31-4B8C-83A1-F6EECF244321}">
                <p14:modId xmlns:p14="http://schemas.microsoft.com/office/powerpoint/2010/main" val="242091525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138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6E09C81191E49A24A2DD90313FF04" ma:contentTypeVersion="19" ma:contentTypeDescription="Create a new document." ma:contentTypeScope="" ma:versionID="d504370bc704e48c2f964429d487452d">
  <xsd:schema xmlns:xsd="http://www.w3.org/2001/XMLSchema" xmlns:xs="http://www.w3.org/2001/XMLSchema" xmlns:p="http://schemas.microsoft.com/office/2006/metadata/properties" xmlns:ns2="ba9775cd-2e03-4150-b92b-34cdf0fa42a6" xmlns:ns3="1071d9ae-834a-4061-b625-d1a84b1b9f42" targetNamespace="http://schemas.microsoft.com/office/2006/metadata/properties" ma:root="true" ma:fieldsID="4ba39663370996c71c956ecd4adeb809" ns2:_="" ns3:_="">
    <xsd:import namespace="ba9775cd-2e03-4150-b92b-34cdf0fa42a6"/>
    <xsd:import namespace="1071d9ae-834a-4061-b625-d1a84b1b9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775cd-2e03-4150-b92b-34cdf0fa4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71d9ae-834a-4061-b625-d1a84b1b9f4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1b58611-fc72-4b02-8866-100e0e56e8a6}" ma:internalName="TaxCatchAll" ma:showField="CatchAllData" ma:web="1071d9ae-834a-4061-b625-d1a84b1b9f4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71d9ae-834a-4061-b625-d1a84b1b9f42" xsi:nil="true"/>
    <lcf76f155ced4ddcb4097134ff3c332f xmlns="ba9775cd-2e03-4150-b92b-34cdf0fa42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00E1850-6A17-419E-B77D-F476BC97770A}"/>
</file>

<file path=customXml/itemProps2.xml><?xml version="1.0" encoding="utf-8"?>
<ds:datastoreItem xmlns:ds="http://schemas.openxmlformats.org/officeDocument/2006/customXml" ds:itemID="{DA0BF75D-7BA0-469E-A2CA-E469C199E59B}"/>
</file>

<file path=customXml/itemProps3.xml><?xml version="1.0" encoding="utf-8"?>
<ds:datastoreItem xmlns:ds="http://schemas.openxmlformats.org/officeDocument/2006/customXml" ds:itemID="{A34EAF7B-F66A-47BE-B086-5585A2410103}"/>
</file>

<file path=docProps/app.xml><?xml version="1.0" encoding="utf-8"?>
<Properties xmlns="http://schemas.openxmlformats.org/officeDocument/2006/extended-properties" xmlns:vt="http://schemas.openxmlformats.org/officeDocument/2006/docPropsVTypes">
  <Template/>
  <TotalTime>865</TotalTime>
  <Words>1120</Words>
  <Application>Microsoft Office PowerPoint</Application>
  <PresentationFormat>Widescreen</PresentationFormat>
  <Paragraphs>131</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Calibri</vt:lpstr>
      <vt:lpstr>Wingdings</vt:lpstr>
      <vt:lpstr>Office Theme</vt:lpstr>
      <vt:lpstr>Grants Administrative Unit   Update On Federal Grants</vt:lpstr>
      <vt:lpstr>PowerPoint Presentation</vt:lpstr>
      <vt:lpstr>What We Do </vt:lpstr>
      <vt:lpstr>The Grant Process </vt:lpstr>
      <vt:lpstr>What is a NOFO? </vt:lpstr>
      <vt:lpstr>There’s A Program... AND Acronym For Everything! </vt:lpstr>
      <vt:lpstr>Continued </vt:lpstr>
      <vt:lpstr>Pre-Award Phase </vt:lpstr>
      <vt:lpstr>Award Phase </vt:lpstr>
      <vt:lpstr>Post Award Phase </vt:lpstr>
      <vt:lpstr>Grant Resources </vt:lpstr>
      <vt:lpstr>Grants.gov Walkthrough </vt:lpstr>
      <vt:lpstr>Overall Wins (Since 2019)</vt:lpstr>
      <vt:lpstr>Recent Wins </vt:lpstr>
      <vt:lpstr>Grants Dashboard Example</vt:lpstr>
      <vt:lpstr>Questions? </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Mullins, Madisyn T</dc:creator>
  <cp:lastModifiedBy>Mullins, Madisyn T</cp:lastModifiedBy>
  <cp:revision>21</cp:revision>
  <dcterms:created xsi:type="dcterms:W3CDTF">2026-04-21T13:50:53Z</dcterms:created>
  <dcterms:modified xsi:type="dcterms:W3CDTF">2026-05-29T18:00:58Z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0x01010096E6E09C81191E49A24A2DD90313FF04</vt:lpwstr>
  </property>
</Properties>
</file>