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5.xml" ContentType="application/vnd.openxmlformats-officedocument.drawingml.diagramData+xml"/>
  <Override PartName="/ppt/diagrams/data4.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slideLayouts/slideLayout10.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comments/modernComment_141_F44A2532.xml" ContentType="application/vnd.ms-powerpoint.comments+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authors.xml" ContentType="application/vnd.ms-powerpoint.authors+xml"/>
  <Override PartName="/ppt/diagrams/colors2.xml" ContentType="application/vnd.openxmlformats-officedocument.drawingml.diagramColors+xml"/>
  <Override PartName="/ppt/diagrams/drawing2.xml" ContentType="application/vnd.ms-office.drawingml.diagramDrawing+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comments/modernComment_11F_11EAA1C2.xml" ContentType="application/vnd.ms-powerpoint.comments+xml"/>
  <Override PartName="/ppt/comments/modernComment_137_5578958.xml" ContentType="application/vnd.ms-powerpoint.comments+xml"/>
  <Override PartName="/ppt/comments/modernComment_135_528C37C3.xml" ContentType="application/vnd.ms-powerpoint.comments+xml"/>
  <Override PartName="/ppt/comments/modernComment_147_FF0F173.xml" ContentType="application/vnd.ms-powerpoint.comment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73" r:id="rId2"/>
    <p:sldMasterId id="2147483760" r:id="rId3"/>
  </p:sldMasterIdLst>
  <p:notesMasterIdLst>
    <p:notesMasterId r:id="rId36"/>
  </p:notesMasterIdLst>
  <p:sldIdLst>
    <p:sldId id="305" r:id="rId4"/>
    <p:sldId id="265" r:id="rId5"/>
    <p:sldId id="304" r:id="rId6"/>
    <p:sldId id="327" r:id="rId7"/>
    <p:sldId id="309" r:id="rId8"/>
    <p:sldId id="311" r:id="rId9"/>
    <p:sldId id="287" r:id="rId10"/>
    <p:sldId id="312" r:id="rId11"/>
    <p:sldId id="328" r:id="rId12"/>
    <p:sldId id="329" r:id="rId13"/>
    <p:sldId id="299" r:id="rId14"/>
    <p:sldId id="313" r:id="rId15"/>
    <p:sldId id="314" r:id="rId16"/>
    <p:sldId id="317" r:id="rId17"/>
    <p:sldId id="292" r:id="rId18"/>
    <p:sldId id="284" r:id="rId19"/>
    <p:sldId id="285" r:id="rId20"/>
    <p:sldId id="326" r:id="rId21"/>
    <p:sldId id="286" r:id="rId22"/>
    <p:sldId id="325" r:id="rId23"/>
    <p:sldId id="319" r:id="rId24"/>
    <p:sldId id="320" r:id="rId25"/>
    <p:sldId id="269" r:id="rId26"/>
    <p:sldId id="276" r:id="rId27"/>
    <p:sldId id="297" r:id="rId28"/>
    <p:sldId id="298" r:id="rId29"/>
    <p:sldId id="301" r:id="rId30"/>
    <p:sldId id="302" r:id="rId31"/>
    <p:sldId id="303" r:id="rId32"/>
    <p:sldId id="288" r:id="rId33"/>
    <p:sldId id="321" r:id="rId34"/>
    <p:sldId id="30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102F4D-A2B8-F8B9-1611-AE25EAE2A1AD}" name="Donna Hardy" initials="DH" userId="S::Donna.Hardy@meadhunt.com::297b7afd-e690-4b2f-a3a0-cf7c82b55142" providerId="AD"/>
  <p188:author id="{FC915F85-E34A-F725-4042-402ED6F877C6}" name="Cindy Cramer" initials="CC" userId="S::Cindy.Cramer@meadhunt.com::f37326a2-8fa5-482a-851b-b5d4bc727432" providerId="AD"/>
  <p188:author id="{F20A6AEF-F5AF-126B-5F08-2146C3F733D5}" name="Cindy Cramer" initials="CC" userId="S::cindy.cramer@meadhunt.com::f37326a2-8fa5-482a-851b-b5d4bc72743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5F9A"/>
    <a:srgbClr val="0056A7"/>
    <a:srgbClr val="F2F6F9"/>
    <a:srgbClr val="3275B5"/>
    <a:srgbClr val="007539"/>
    <a:srgbClr val="00A1DE"/>
    <a:srgbClr val="819CD1"/>
    <a:srgbClr val="002C65"/>
    <a:srgbClr val="002CB5"/>
    <a:srgbClr val="A5BB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93" autoAdjust="0"/>
    <p:restoredTop sz="94660"/>
  </p:normalViewPr>
  <p:slideViewPr>
    <p:cSldViewPr snapToGrid="0">
      <p:cViewPr varScale="1">
        <p:scale>
          <a:sx n="62" d="100"/>
          <a:sy n="62" d="100"/>
        </p:scale>
        <p:origin x="540" y="2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customXml" Target="../customXml/item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customXml" Target="../customXml/item3.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ustomXml" Target="../customXml/item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s>
</file>

<file path=ppt/comments/modernComment_11F_11EAA1C2.xml><?xml version="1.0" encoding="utf-8"?>
<p188:cmLst xmlns:a="http://schemas.openxmlformats.org/drawingml/2006/main" xmlns:r="http://schemas.openxmlformats.org/officeDocument/2006/relationships" xmlns:p188="http://schemas.microsoft.com/office/powerpoint/2018/8/main">
  <p188:cm id="{3AC10D65-6ABB-4B4F-B07D-66F6ECC9B1B9}" authorId="{FC915F85-E34A-F725-4042-402ED6F877C6}" status="resolved" created="2026-05-27T18:36:36.144" complete="100000">
    <ac:deMkLst xmlns:ac="http://schemas.microsoft.com/office/drawing/2013/main/command">
      <pc:docMk xmlns:pc="http://schemas.microsoft.com/office/powerpoint/2013/main/command"/>
      <pc:sldMk xmlns:pc="http://schemas.microsoft.com/office/powerpoint/2013/main/command" cId="300589506" sldId="287"/>
      <ac:picMk id="5" creationId="{48A2EBC1-2F43-76AE-C6DF-A2D2A1AC52FC}"/>
    </ac:deMkLst>
    <p188:txBody>
      <a:bodyPr/>
      <a:lstStyle/>
      <a:p>
        <a:r>
          <a:rPr lang="en-US"/>
          <a:t>When I look at this map now, I see 4 crashes (one as a K) because of the pin on Southside.  I made it a little bigger and it seems to help.
</a:t>
        </a:r>
      </a:p>
    </p188:txBody>
  </p188:cm>
</p188:cmLst>
</file>

<file path=ppt/comments/modernComment_135_528C37C3.xml><?xml version="1.0" encoding="utf-8"?>
<p188:cmLst xmlns:a="http://schemas.openxmlformats.org/drawingml/2006/main" xmlns:r="http://schemas.openxmlformats.org/officeDocument/2006/relationships" xmlns:p188="http://schemas.microsoft.com/office/powerpoint/2018/8/main">
  <p188:cm id="{BE219B57-44BB-474A-A3C6-AE6BA2751ED0}" authorId="{F20A6AEF-F5AF-126B-5F08-2146C3F733D5}" status="resolved" created="2026-05-27T18:28:53.424" complete="100000">
    <ac:txMkLst xmlns:ac="http://schemas.microsoft.com/office/drawing/2013/main/command">
      <pc:docMk xmlns:pc="http://schemas.microsoft.com/office/powerpoint/2013/main/command"/>
      <pc:sldMk xmlns:pc="http://schemas.microsoft.com/office/powerpoint/2013/main/command" cId="1384921027" sldId="309"/>
      <ac:spMk id="4" creationId="{7EE6FB68-5DE2-604B-4E70-E9E21D1B91AB}"/>
      <ac:txMk cp="0" len="40">
        <ac:context len="491" hash="1692041960"/>
      </ac:txMk>
    </ac:txMkLst>
    <p188:pos x="5119687" y="250031"/>
    <p188:txBody>
      <a:bodyPr/>
      <a:lstStyle/>
      <a:p>
        <a:r>
          <a:rPr lang="en-US"/>
          <a:t>380 or 400 (approximately is seems strange with a specific number).</a:t>
        </a:r>
      </a:p>
    </p188:txBody>
  </p188:cm>
</p188:cmLst>
</file>

<file path=ppt/comments/modernComment_137_5578958.xml><?xml version="1.0" encoding="utf-8"?>
<p188:cmLst xmlns:a="http://schemas.openxmlformats.org/drawingml/2006/main" xmlns:r="http://schemas.openxmlformats.org/officeDocument/2006/relationships" xmlns:p188="http://schemas.microsoft.com/office/powerpoint/2018/8/main">
  <p188:cm id="{D64D209E-0F5C-4B29-9CB9-29324C2121CB}" authorId="{FC915F85-E34A-F725-4042-402ED6F877C6}" status="resolved" created="2026-05-27T18:33:06.217" complete="100000">
    <ac:txMkLst xmlns:ac="http://schemas.microsoft.com/office/drawing/2013/main/command">
      <pc:docMk xmlns:pc="http://schemas.microsoft.com/office/powerpoint/2013/main/command"/>
      <pc:sldMk xmlns:pc="http://schemas.microsoft.com/office/powerpoint/2013/main/command" cId="89622872" sldId="311"/>
      <ac:spMk id="3" creationId="{3214D66E-7F80-5CF2-D64D-8FE5ACAFC26F}"/>
      <ac:txMk cp="0" len="41">
        <ac:context len="415" hash="18778410"/>
      </ac:txMk>
    </ac:txMkLst>
    <p188:pos x="4755518" y="316873"/>
    <p188:txBody>
      <a:bodyPr/>
      <a:lstStyle/>
      <a:p>
        <a:r>
          <a:rPr lang="en-US"/>
          <a:t>Same comment, too specific for approximately.</a:t>
        </a:r>
      </a:p>
    </p188:txBody>
  </p188:cm>
</p188:cmLst>
</file>

<file path=ppt/comments/modernComment_141_F44A2532.xml><?xml version="1.0" encoding="utf-8"?>
<p188:cmLst xmlns:a="http://schemas.openxmlformats.org/drawingml/2006/main" xmlns:r="http://schemas.openxmlformats.org/officeDocument/2006/relationships" xmlns:p188="http://schemas.microsoft.com/office/powerpoint/2018/8/main">
  <p188:cm id="{0DB359ED-61B8-4422-889E-7B9F38A801AF}" authorId="{FC915F85-E34A-F725-4042-402ED6F877C6}" created="2026-05-27T19:56:08.504">
    <pc:sldMkLst xmlns:pc="http://schemas.microsoft.com/office/powerpoint/2013/main/command">
      <pc:docMk/>
      <pc:sldMk cId="4098499890" sldId="321"/>
    </pc:sldMkLst>
    <p188:txBody>
      <a:bodyPr/>
      <a:lstStyle/>
      <a:p>
        <a:r>
          <a:rPr lang="en-US"/>
          <a:t>Something in here about listening to the community because they feel ownership of the schools since they are such an important part of the community.</a:t>
        </a:r>
      </a:p>
    </p188:txBody>
  </p188:cm>
</p188:cmLst>
</file>

<file path=ppt/comments/modernComment_147_FF0F173.xml><?xml version="1.0" encoding="utf-8"?>
<p188:cmLst xmlns:a="http://schemas.openxmlformats.org/drawingml/2006/main" xmlns:r="http://schemas.openxmlformats.org/officeDocument/2006/relationships" xmlns:p188="http://schemas.microsoft.com/office/powerpoint/2018/8/main">
  <p188:cm id="{BE05385E-481B-4CFD-B5F7-7C1BDA0F4FC3}" authorId="{F20A6AEF-F5AF-126B-5F08-2146C3F733D5}" status="resolved" created="2026-05-27T18:27:24.455" complete="100000">
    <ac:txMkLst xmlns:ac="http://schemas.microsoft.com/office/drawing/2013/main/command">
      <pc:docMk xmlns:pc="http://schemas.microsoft.com/office/powerpoint/2013/main/command"/>
      <pc:sldMk xmlns:pc="http://schemas.microsoft.com/office/powerpoint/2013/main/command" cId="267448691" sldId="327"/>
      <ac:spMk id="3" creationId="{0011483C-E767-2A4B-19E5-26C19E6F4052}"/>
      <ac:txMk cp="381" len="58">
        <ac:context len="440" hash="1514638266"/>
      </ac:txMk>
    </ac:txMkLst>
    <p188:pos x="3476624" y="4524374"/>
    <p188:txBody>
      <a:bodyPr/>
      <a:lstStyle/>
      <a:p>
        <a:r>
          <a:rPr lang="en-US"/>
          <a:t>Since you will have a map later, maybe just say they are connected campuses here.</a:t>
        </a:r>
      </a:p>
    </p188:txBody>
  </p188:cm>
</p188:cmLst>
</file>

<file path=ppt/diagrams/_rels/data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image" Target="../media/image62.jpeg"/></Relationships>
</file>

<file path=ppt/diagrams/_rels/data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diagrams/_rels/drawing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image" Target="../media/image62.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EC1704-B4B6-43EA-B8BD-AA85B244F12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C43C608-0361-45A3-9C09-0B6FCD53D124}">
      <dgm:prSet custT="1"/>
      <dgm:spPr>
        <a:solidFill>
          <a:srgbClr val="215F9A"/>
        </a:solidFill>
      </dgm:spPr>
      <dgm:t>
        <a:bodyPr/>
        <a:lstStyle/>
        <a:p>
          <a:r>
            <a:rPr lang="en-US" sz="2000"/>
            <a:t>Congestion</a:t>
          </a:r>
        </a:p>
      </dgm:t>
    </dgm:pt>
    <dgm:pt modelId="{5B905952-8BDB-4E77-8977-0C0D12B66D6B}" type="parTrans" cxnId="{54DD498B-FFFA-4EB8-8D11-5A5CE41EE875}">
      <dgm:prSet/>
      <dgm:spPr/>
      <dgm:t>
        <a:bodyPr/>
        <a:lstStyle/>
        <a:p>
          <a:endParaRPr lang="en-US"/>
        </a:p>
      </dgm:t>
    </dgm:pt>
    <dgm:pt modelId="{BCBE0CBB-8AA9-4826-B684-6FBFE4F9BD84}" type="sibTrans" cxnId="{54DD498B-FFFA-4EB8-8D11-5A5CE41EE875}">
      <dgm:prSet/>
      <dgm:spPr/>
      <dgm:t>
        <a:bodyPr/>
        <a:lstStyle/>
        <a:p>
          <a:endParaRPr lang="en-US"/>
        </a:p>
      </dgm:t>
    </dgm:pt>
    <dgm:pt modelId="{BD3A982F-B499-4CD7-BA56-8480ADA35DAB}">
      <dgm:prSet custT="1"/>
      <dgm:spPr>
        <a:solidFill>
          <a:srgbClr val="215F9A"/>
        </a:solidFill>
      </dgm:spPr>
      <dgm:t>
        <a:bodyPr/>
        <a:lstStyle/>
        <a:p>
          <a:r>
            <a:rPr lang="en-US" sz="2000"/>
            <a:t>Conflicts between pedestrians, buses, parent drop off traffic and neighborhood traffic</a:t>
          </a:r>
        </a:p>
      </dgm:t>
    </dgm:pt>
    <dgm:pt modelId="{A33B6602-535B-432A-8587-B2A0D094AE45}" type="parTrans" cxnId="{6A752C2C-B357-4008-93FD-BC48E541E049}">
      <dgm:prSet/>
      <dgm:spPr/>
      <dgm:t>
        <a:bodyPr/>
        <a:lstStyle/>
        <a:p>
          <a:endParaRPr lang="en-US"/>
        </a:p>
      </dgm:t>
    </dgm:pt>
    <dgm:pt modelId="{286A71FA-B508-4580-B703-92DDA810D772}" type="sibTrans" cxnId="{6A752C2C-B357-4008-93FD-BC48E541E049}">
      <dgm:prSet/>
      <dgm:spPr/>
      <dgm:t>
        <a:bodyPr/>
        <a:lstStyle/>
        <a:p>
          <a:endParaRPr lang="en-US"/>
        </a:p>
      </dgm:t>
    </dgm:pt>
    <dgm:pt modelId="{8A92DE1B-5EC3-4761-9EE3-174636528468}">
      <dgm:prSet custT="1"/>
      <dgm:spPr>
        <a:solidFill>
          <a:srgbClr val="215F9A"/>
        </a:solidFill>
      </dgm:spPr>
      <dgm:t>
        <a:bodyPr/>
        <a:lstStyle/>
        <a:p>
          <a:r>
            <a:rPr lang="en-US" sz="2000"/>
            <a:t>Visibility at crossings</a:t>
          </a:r>
        </a:p>
      </dgm:t>
    </dgm:pt>
    <dgm:pt modelId="{381251BC-082D-4D27-BF3C-73E76AB80BA5}" type="parTrans" cxnId="{CF67EB09-58DA-412A-B2D6-E68B7CC841CA}">
      <dgm:prSet/>
      <dgm:spPr/>
      <dgm:t>
        <a:bodyPr/>
        <a:lstStyle/>
        <a:p>
          <a:endParaRPr lang="en-US"/>
        </a:p>
      </dgm:t>
    </dgm:pt>
    <dgm:pt modelId="{326DA81C-E776-4C5E-A1F8-85D841B8A450}" type="sibTrans" cxnId="{CF67EB09-58DA-412A-B2D6-E68B7CC841CA}">
      <dgm:prSet/>
      <dgm:spPr/>
      <dgm:t>
        <a:bodyPr/>
        <a:lstStyle/>
        <a:p>
          <a:endParaRPr lang="en-US"/>
        </a:p>
      </dgm:t>
    </dgm:pt>
    <dgm:pt modelId="{32643B76-5921-4EB0-8807-DECE86220B5D}">
      <dgm:prSet custT="1"/>
      <dgm:spPr>
        <a:solidFill>
          <a:srgbClr val="215F9A"/>
        </a:solidFill>
      </dgm:spPr>
      <dgm:t>
        <a:bodyPr/>
        <a:lstStyle/>
        <a:p>
          <a:r>
            <a:rPr lang="en-US" sz="2000"/>
            <a:t>Historical neighborhood with brick streets and old growth trees</a:t>
          </a:r>
        </a:p>
      </dgm:t>
    </dgm:pt>
    <dgm:pt modelId="{5C1A6C13-745A-4F6B-A749-862EFB5805B2}" type="parTrans" cxnId="{F6802629-B6B0-4E47-BF44-DD0F45971179}">
      <dgm:prSet/>
      <dgm:spPr/>
      <dgm:t>
        <a:bodyPr/>
        <a:lstStyle/>
        <a:p>
          <a:endParaRPr lang="en-US"/>
        </a:p>
      </dgm:t>
    </dgm:pt>
    <dgm:pt modelId="{B70E9931-4144-4F9E-8C7D-8B3C6D648B66}" type="sibTrans" cxnId="{F6802629-B6B0-4E47-BF44-DD0F45971179}">
      <dgm:prSet/>
      <dgm:spPr/>
      <dgm:t>
        <a:bodyPr/>
        <a:lstStyle/>
        <a:p>
          <a:endParaRPr lang="en-US"/>
        </a:p>
      </dgm:t>
    </dgm:pt>
    <dgm:pt modelId="{513D3283-67C1-4F2D-8787-5022DB35FC61}">
      <dgm:prSet custT="1"/>
      <dgm:spPr>
        <a:solidFill>
          <a:srgbClr val="215F9A"/>
        </a:solidFill>
      </dgm:spPr>
      <dgm:t>
        <a:bodyPr/>
        <a:lstStyle/>
        <a:p>
          <a:r>
            <a:rPr lang="en-US" sz="2000"/>
            <a:t>Parking</a:t>
          </a:r>
        </a:p>
      </dgm:t>
    </dgm:pt>
    <dgm:pt modelId="{21291E1A-1ABB-440B-90D6-745DCB4F34FE}" type="parTrans" cxnId="{97514D3C-FDFC-48B0-98D6-F4F7413B347F}">
      <dgm:prSet/>
      <dgm:spPr/>
      <dgm:t>
        <a:bodyPr/>
        <a:lstStyle/>
        <a:p>
          <a:endParaRPr lang="en-US"/>
        </a:p>
      </dgm:t>
    </dgm:pt>
    <dgm:pt modelId="{F3006B35-B5E1-4604-B68F-FF75FCA4425C}" type="sibTrans" cxnId="{97514D3C-FDFC-48B0-98D6-F4F7413B347F}">
      <dgm:prSet/>
      <dgm:spPr/>
      <dgm:t>
        <a:bodyPr/>
        <a:lstStyle/>
        <a:p>
          <a:endParaRPr lang="en-US"/>
        </a:p>
      </dgm:t>
    </dgm:pt>
    <dgm:pt modelId="{7FEF1B84-24D1-48FE-9964-C829D6A120B9}" type="pres">
      <dgm:prSet presAssocID="{86EC1704-B4B6-43EA-B8BD-AA85B244F12E}" presName="linear" presStyleCnt="0">
        <dgm:presLayoutVars>
          <dgm:animLvl val="lvl"/>
          <dgm:resizeHandles val="exact"/>
        </dgm:presLayoutVars>
      </dgm:prSet>
      <dgm:spPr/>
    </dgm:pt>
    <dgm:pt modelId="{11AD3C27-6A43-41CA-B6D4-5861DF03FC13}" type="pres">
      <dgm:prSet presAssocID="{6C43C608-0361-45A3-9C09-0B6FCD53D124}" presName="parentText" presStyleLbl="node1" presStyleIdx="0" presStyleCnt="5">
        <dgm:presLayoutVars>
          <dgm:chMax val="0"/>
          <dgm:bulletEnabled val="1"/>
        </dgm:presLayoutVars>
      </dgm:prSet>
      <dgm:spPr/>
    </dgm:pt>
    <dgm:pt modelId="{90DA48F4-1DBB-417A-AB99-A2A018524B62}" type="pres">
      <dgm:prSet presAssocID="{BCBE0CBB-8AA9-4826-B684-6FBFE4F9BD84}" presName="spacer" presStyleCnt="0"/>
      <dgm:spPr/>
    </dgm:pt>
    <dgm:pt modelId="{D32D9811-E814-4412-B635-94FA6951C150}" type="pres">
      <dgm:prSet presAssocID="{BD3A982F-B499-4CD7-BA56-8480ADA35DAB}" presName="parentText" presStyleLbl="node1" presStyleIdx="1" presStyleCnt="5">
        <dgm:presLayoutVars>
          <dgm:chMax val="0"/>
          <dgm:bulletEnabled val="1"/>
        </dgm:presLayoutVars>
      </dgm:prSet>
      <dgm:spPr/>
    </dgm:pt>
    <dgm:pt modelId="{7EB9751F-AA36-4BFB-92B4-12B57768254D}" type="pres">
      <dgm:prSet presAssocID="{286A71FA-B508-4580-B703-92DDA810D772}" presName="spacer" presStyleCnt="0"/>
      <dgm:spPr/>
    </dgm:pt>
    <dgm:pt modelId="{5D9BE18A-8FD3-485E-BFEA-5982C03E4984}" type="pres">
      <dgm:prSet presAssocID="{8A92DE1B-5EC3-4761-9EE3-174636528468}" presName="parentText" presStyleLbl="node1" presStyleIdx="2" presStyleCnt="5">
        <dgm:presLayoutVars>
          <dgm:chMax val="0"/>
          <dgm:bulletEnabled val="1"/>
        </dgm:presLayoutVars>
      </dgm:prSet>
      <dgm:spPr/>
    </dgm:pt>
    <dgm:pt modelId="{FA4D6DD3-F408-406F-A0A4-912309EAA693}" type="pres">
      <dgm:prSet presAssocID="{326DA81C-E776-4C5E-A1F8-85D841B8A450}" presName="spacer" presStyleCnt="0"/>
      <dgm:spPr/>
    </dgm:pt>
    <dgm:pt modelId="{39B9F85F-4CEE-49FE-AA20-27CE75D10DFF}" type="pres">
      <dgm:prSet presAssocID="{32643B76-5921-4EB0-8807-DECE86220B5D}" presName="parentText" presStyleLbl="node1" presStyleIdx="3" presStyleCnt="5">
        <dgm:presLayoutVars>
          <dgm:chMax val="0"/>
          <dgm:bulletEnabled val="1"/>
        </dgm:presLayoutVars>
      </dgm:prSet>
      <dgm:spPr/>
    </dgm:pt>
    <dgm:pt modelId="{A15DE349-8420-49EF-91E4-F76CAF4BB42B}" type="pres">
      <dgm:prSet presAssocID="{B70E9931-4144-4F9E-8C7D-8B3C6D648B66}" presName="spacer" presStyleCnt="0"/>
      <dgm:spPr/>
    </dgm:pt>
    <dgm:pt modelId="{AA2DD803-F6B4-44C5-AC74-9E7E3ED60816}" type="pres">
      <dgm:prSet presAssocID="{513D3283-67C1-4F2D-8787-5022DB35FC61}" presName="parentText" presStyleLbl="node1" presStyleIdx="4" presStyleCnt="5">
        <dgm:presLayoutVars>
          <dgm:chMax val="0"/>
          <dgm:bulletEnabled val="1"/>
        </dgm:presLayoutVars>
      </dgm:prSet>
      <dgm:spPr/>
    </dgm:pt>
  </dgm:ptLst>
  <dgm:cxnLst>
    <dgm:cxn modelId="{CF67EB09-58DA-412A-B2D6-E68B7CC841CA}" srcId="{86EC1704-B4B6-43EA-B8BD-AA85B244F12E}" destId="{8A92DE1B-5EC3-4761-9EE3-174636528468}" srcOrd="2" destOrd="0" parTransId="{381251BC-082D-4D27-BF3C-73E76AB80BA5}" sibTransId="{326DA81C-E776-4C5E-A1F8-85D841B8A450}"/>
    <dgm:cxn modelId="{7A7CA70A-F7BF-45BC-A669-9D88AA649575}" type="presOf" srcId="{32643B76-5921-4EB0-8807-DECE86220B5D}" destId="{39B9F85F-4CEE-49FE-AA20-27CE75D10DFF}" srcOrd="0" destOrd="0" presId="urn:microsoft.com/office/officeart/2005/8/layout/vList2"/>
    <dgm:cxn modelId="{F6802629-B6B0-4E47-BF44-DD0F45971179}" srcId="{86EC1704-B4B6-43EA-B8BD-AA85B244F12E}" destId="{32643B76-5921-4EB0-8807-DECE86220B5D}" srcOrd="3" destOrd="0" parTransId="{5C1A6C13-745A-4F6B-A749-862EFB5805B2}" sibTransId="{B70E9931-4144-4F9E-8C7D-8B3C6D648B66}"/>
    <dgm:cxn modelId="{6A752C2C-B357-4008-93FD-BC48E541E049}" srcId="{86EC1704-B4B6-43EA-B8BD-AA85B244F12E}" destId="{BD3A982F-B499-4CD7-BA56-8480ADA35DAB}" srcOrd="1" destOrd="0" parTransId="{A33B6602-535B-432A-8587-B2A0D094AE45}" sibTransId="{286A71FA-B508-4580-B703-92DDA810D772}"/>
    <dgm:cxn modelId="{97514D3C-FDFC-48B0-98D6-F4F7413B347F}" srcId="{86EC1704-B4B6-43EA-B8BD-AA85B244F12E}" destId="{513D3283-67C1-4F2D-8787-5022DB35FC61}" srcOrd="4" destOrd="0" parTransId="{21291E1A-1ABB-440B-90D6-745DCB4F34FE}" sibTransId="{F3006B35-B5E1-4604-B68F-FF75FCA4425C}"/>
    <dgm:cxn modelId="{B66E856C-834C-476B-A919-6EC179C51CB9}" type="presOf" srcId="{513D3283-67C1-4F2D-8787-5022DB35FC61}" destId="{AA2DD803-F6B4-44C5-AC74-9E7E3ED60816}" srcOrd="0" destOrd="0" presId="urn:microsoft.com/office/officeart/2005/8/layout/vList2"/>
    <dgm:cxn modelId="{DDF7BC51-B91E-4D59-AE13-C401305BF02B}" type="presOf" srcId="{BD3A982F-B499-4CD7-BA56-8480ADA35DAB}" destId="{D32D9811-E814-4412-B635-94FA6951C150}" srcOrd="0" destOrd="0" presId="urn:microsoft.com/office/officeart/2005/8/layout/vList2"/>
    <dgm:cxn modelId="{54DD498B-FFFA-4EB8-8D11-5A5CE41EE875}" srcId="{86EC1704-B4B6-43EA-B8BD-AA85B244F12E}" destId="{6C43C608-0361-45A3-9C09-0B6FCD53D124}" srcOrd="0" destOrd="0" parTransId="{5B905952-8BDB-4E77-8977-0C0D12B66D6B}" sibTransId="{BCBE0CBB-8AA9-4826-B684-6FBFE4F9BD84}"/>
    <dgm:cxn modelId="{6597C98E-6825-4505-940C-383030F81BB9}" type="presOf" srcId="{86EC1704-B4B6-43EA-B8BD-AA85B244F12E}" destId="{7FEF1B84-24D1-48FE-9964-C829D6A120B9}" srcOrd="0" destOrd="0" presId="urn:microsoft.com/office/officeart/2005/8/layout/vList2"/>
    <dgm:cxn modelId="{897D9CAB-80F3-4F9C-A0E2-5817A0A52572}" type="presOf" srcId="{6C43C608-0361-45A3-9C09-0B6FCD53D124}" destId="{11AD3C27-6A43-41CA-B6D4-5861DF03FC13}" srcOrd="0" destOrd="0" presId="urn:microsoft.com/office/officeart/2005/8/layout/vList2"/>
    <dgm:cxn modelId="{5EEBADDA-76CC-436F-BB75-36B260B8464A}" type="presOf" srcId="{8A92DE1B-5EC3-4761-9EE3-174636528468}" destId="{5D9BE18A-8FD3-485E-BFEA-5982C03E4984}" srcOrd="0" destOrd="0" presId="urn:microsoft.com/office/officeart/2005/8/layout/vList2"/>
    <dgm:cxn modelId="{EB5682DA-5F88-48FD-8064-694AEF17C510}" type="presParOf" srcId="{7FEF1B84-24D1-48FE-9964-C829D6A120B9}" destId="{11AD3C27-6A43-41CA-B6D4-5861DF03FC13}" srcOrd="0" destOrd="0" presId="urn:microsoft.com/office/officeart/2005/8/layout/vList2"/>
    <dgm:cxn modelId="{D917080C-0C70-4450-B091-EB2C62A49DD4}" type="presParOf" srcId="{7FEF1B84-24D1-48FE-9964-C829D6A120B9}" destId="{90DA48F4-1DBB-417A-AB99-A2A018524B62}" srcOrd="1" destOrd="0" presId="urn:microsoft.com/office/officeart/2005/8/layout/vList2"/>
    <dgm:cxn modelId="{076BF236-F25A-414B-A2FE-2C52D7EC1C31}" type="presParOf" srcId="{7FEF1B84-24D1-48FE-9964-C829D6A120B9}" destId="{D32D9811-E814-4412-B635-94FA6951C150}" srcOrd="2" destOrd="0" presId="urn:microsoft.com/office/officeart/2005/8/layout/vList2"/>
    <dgm:cxn modelId="{0B6A99FD-62B9-4C25-913A-F30EC2CA3DDA}" type="presParOf" srcId="{7FEF1B84-24D1-48FE-9964-C829D6A120B9}" destId="{7EB9751F-AA36-4BFB-92B4-12B57768254D}" srcOrd="3" destOrd="0" presId="urn:microsoft.com/office/officeart/2005/8/layout/vList2"/>
    <dgm:cxn modelId="{E998384B-0DA3-460B-B621-BEE6B5B95004}" type="presParOf" srcId="{7FEF1B84-24D1-48FE-9964-C829D6A120B9}" destId="{5D9BE18A-8FD3-485E-BFEA-5982C03E4984}" srcOrd="4" destOrd="0" presId="urn:microsoft.com/office/officeart/2005/8/layout/vList2"/>
    <dgm:cxn modelId="{0CF50A28-9B81-45A8-B1C3-D64229D27CB1}" type="presParOf" srcId="{7FEF1B84-24D1-48FE-9964-C829D6A120B9}" destId="{FA4D6DD3-F408-406F-A0A4-912309EAA693}" srcOrd="5" destOrd="0" presId="urn:microsoft.com/office/officeart/2005/8/layout/vList2"/>
    <dgm:cxn modelId="{EC5E27BE-874E-4EA0-BEE1-77B09D671CA8}" type="presParOf" srcId="{7FEF1B84-24D1-48FE-9964-C829D6A120B9}" destId="{39B9F85F-4CEE-49FE-AA20-27CE75D10DFF}" srcOrd="6" destOrd="0" presId="urn:microsoft.com/office/officeart/2005/8/layout/vList2"/>
    <dgm:cxn modelId="{A193E2A2-F734-4BF4-8772-2E5592D466E2}" type="presParOf" srcId="{7FEF1B84-24D1-48FE-9964-C829D6A120B9}" destId="{A15DE349-8420-49EF-91E4-F76CAF4BB42B}" srcOrd="7" destOrd="0" presId="urn:microsoft.com/office/officeart/2005/8/layout/vList2"/>
    <dgm:cxn modelId="{01133755-BED4-4755-923B-776B1B8B90F4}" type="presParOf" srcId="{7FEF1B84-24D1-48FE-9964-C829D6A120B9}" destId="{AA2DD803-F6B4-44C5-AC74-9E7E3ED60816}"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24BDC3-EC47-4A6E-AD79-3670E92DC3B5}"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46BA0E1E-54AC-4416-AA15-9F7CE7B64DE0}">
      <dgm:prSet/>
      <dgm:spPr/>
      <dgm:t>
        <a:bodyPr/>
        <a:lstStyle/>
        <a:p>
          <a:r>
            <a:rPr lang="en-US"/>
            <a:t>Access management</a:t>
          </a:r>
        </a:p>
      </dgm:t>
    </dgm:pt>
    <dgm:pt modelId="{5E0C6941-6357-402D-A14E-51B8ABCCBAEB}" type="parTrans" cxnId="{66603BC9-F6DC-4BF0-BFF9-0113E7A67203}">
      <dgm:prSet/>
      <dgm:spPr/>
      <dgm:t>
        <a:bodyPr/>
        <a:lstStyle/>
        <a:p>
          <a:endParaRPr lang="en-US"/>
        </a:p>
      </dgm:t>
    </dgm:pt>
    <dgm:pt modelId="{4503A560-7959-496A-9A38-7090883D4929}" type="sibTrans" cxnId="{66603BC9-F6DC-4BF0-BFF9-0113E7A67203}">
      <dgm:prSet/>
      <dgm:spPr/>
      <dgm:t>
        <a:bodyPr/>
        <a:lstStyle/>
        <a:p>
          <a:endParaRPr lang="en-US"/>
        </a:p>
      </dgm:t>
    </dgm:pt>
    <dgm:pt modelId="{E551D01A-C679-44D5-AD02-558815089659}">
      <dgm:prSet/>
      <dgm:spPr/>
      <dgm:t>
        <a:bodyPr/>
        <a:lstStyle/>
        <a:p>
          <a:r>
            <a:rPr lang="en-US"/>
            <a:t>Missing pedestrian Infrastructure</a:t>
          </a:r>
        </a:p>
      </dgm:t>
    </dgm:pt>
    <dgm:pt modelId="{4F2E1D03-CC80-416C-BC44-4C8320602581}" type="parTrans" cxnId="{4029873A-DABE-493C-B567-3481D923D729}">
      <dgm:prSet/>
      <dgm:spPr/>
      <dgm:t>
        <a:bodyPr/>
        <a:lstStyle/>
        <a:p>
          <a:endParaRPr lang="en-US"/>
        </a:p>
      </dgm:t>
    </dgm:pt>
    <dgm:pt modelId="{46170C2C-ED6A-4BC6-BE2E-891099036BB0}" type="sibTrans" cxnId="{4029873A-DABE-493C-B567-3481D923D729}">
      <dgm:prSet/>
      <dgm:spPr/>
      <dgm:t>
        <a:bodyPr/>
        <a:lstStyle/>
        <a:p>
          <a:endParaRPr lang="en-US"/>
        </a:p>
      </dgm:t>
    </dgm:pt>
    <dgm:pt modelId="{426AD3BB-AF0E-47AA-BBFC-93B40C2205F9}">
      <dgm:prSet/>
      <dgm:spPr/>
      <dgm:t>
        <a:bodyPr/>
        <a:lstStyle/>
        <a:p>
          <a:r>
            <a:rPr lang="en-US"/>
            <a:t>Crossing major highway </a:t>
          </a:r>
        </a:p>
      </dgm:t>
    </dgm:pt>
    <dgm:pt modelId="{A9A23A40-9758-4018-B034-26620B92CB10}" type="parTrans" cxnId="{B8BFD84A-6679-46D6-82B0-E0A0E50AF101}">
      <dgm:prSet/>
      <dgm:spPr/>
      <dgm:t>
        <a:bodyPr/>
        <a:lstStyle/>
        <a:p>
          <a:endParaRPr lang="en-US"/>
        </a:p>
      </dgm:t>
    </dgm:pt>
    <dgm:pt modelId="{3666650E-5926-4B37-AA0A-7B3DF9D3B14E}" type="sibTrans" cxnId="{B8BFD84A-6679-46D6-82B0-E0A0E50AF101}">
      <dgm:prSet/>
      <dgm:spPr/>
      <dgm:t>
        <a:bodyPr/>
        <a:lstStyle/>
        <a:p>
          <a:endParaRPr lang="en-US"/>
        </a:p>
      </dgm:t>
    </dgm:pt>
    <dgm:pt modelId="{CCF5D9F5-1EA4-4115-B3CC-416712FDC366}">
      <dgm:prSet/>
      <dgm:spPr/>
      <dgm:t>
        <a:bodyPr/>
        <a:lstStyle/>
        <a:p>
          <a:r>
            <a:rPr lang="en-US"/>
            <a:t>Potential for speeding</a:t>
          </a:r>
        </a:p>
      </dgm:t>
    </dgm:pt>
    <dgm:pt modelId="{FDC8C150-86C6-4088-AD34-7EBFA94C06BF}" type="parTrans" cxnId="{EB56325D-3E89-4AC0-8063-A3D27C0689F6}">
      <dgm:prSet/>
      <dgm:spPr/>
      <dgm:t>
        <a:bodyPr/>
        <a:lstStyle/>
        <a:p>
          <a:endParaRPr lang="en-US"/>
        </a:p>
      </dgm:t>
    </dgm:pt>
    <dgm:pt modelId="{42BAC0D8-A335-4608-80FB-DD6060446B23}" type="sibTrans" cxnId="{EB56325D-3E89-4AC0-8063-A3D27C0689F6}">
      <dgm:prSet/>
      <dgm:spPr/>
      <dgm:t>
        <a:bodyPr/>
        <a:lstStyle/>
        <a:p>
          <a:endParaRPr lang="en-US"/>
        </a:p>
      </dgm:t>
    </dgm:pt>
    <dgm:pt modelId="{CBA8F6E0-C3F5-4460-8229-8889CE783AFE}" type="pres">
      <dgm:prSet presAssocID="{4A24BDC3-EC47-4A6E-AD79-3670E92DC3B5}" presName="linear" presStyleCnt="0">
        <dgm:presLayoutVars>
          <dgm:animLvl val="lvl"/>
          <dgm:resizeHandles val="exact"/>
        </dgm:presLayoutVars>
      </dgm:prSet>
      <dgm:spPr/>
    </dgm:pt>
    <dgm:pt modelId="{5834233E-374B-4D6B-AF51-2D133149CF9A}" type="pres">
      <dgm:prSet presAssocID="{46BA0E1E-54AC-4416-AA15-9F7CE7B64DE0}" presName="parentText" presStyleLbl="node1" presStyleIdx="0" presStyleCnt="4">
        <dgm:presLayoutVars>
          <dgm:chMax val="0"/>
          <dgm:bulletEnabled val="1"/>
        </dgm:presLayoutVars>
      </dgm:prSet>
      <dgm:spPr/>
    </dgm:pt>
    <dgm:pt modelId="{9C70CD22-47F6-4DDA-8170-5FA7AC80AD49}" type="pres">
      <dgm:prSet presAssocID="{4503A560-7959-496A-9A38-7090883D4929}" presName="spacer" presStyleCnt="0"/>
      <dgm:spPr/>
    </dgm:pt>
    <dgm:pt modelId="{868ED2A9-3E38-41AE-8A09-B8DB2288ED71}" type="pres">
      <dgm:prSet presAssocID="{E551D01A-C679-44D5-AD02-558815089659}" presName="parentText" presStyleLbl="node1" presStyleIdx="1" presStyleCnt="4" custLinFactNeighborX="761" custLinFactNeighborY="-13685">
        <dgm:presLayoutVars>
          <dgm:chMax val="0"/>
          <dgm:bulletEnabled val="1"/>
        </dgm:presLayoutVars>
      </dgm:prSet>
      <dgm:spPr/>
    </dgm:pt>
    <dgm:pt modelId="{16BEED76-E693-4D89-AB27-F6E0851C04DF}" type="pres">
      <dgm:prSet presAssocID="{46170C2C-ED6A-4BC6-BE2E-891099036BB0}" presName="spacer" presStyleCnt="0"/>
      <dgm:spPr/>
    </dgm:pt>
    <dgm:pt modelId="{54C939F6-551B-465F-99E7-1444C63E2932}" type="pres">
      <dgm:prSet presAssocID="{426AD3BB-AF0E-47AA-BBFC-93B40C2205F9}" presName="parentText" presStyleLbl="node1" presStyleIdx="2" presStyleCnt="4">
        <dgm:presLayoutVars>
          <dgm:chMax val="0"/>
          <dgm:bulletEnabled val="1"/>
        </dgm:presLayoutVars>
      </dgm:prSet>
      <dgm:spPr/>
    </dgm:pt>
    <dgm:pt modelId="{7518F3D6-7CD1-4CBD-B214-0AC06524A8FE}" type="pres">
      <dgm:prSet presAssocID="{3666650E-5926-4B37-AA0A-7B3DF9D3B14E}" presName="spacer" presStyleCnt="0"/>
      <dgm:spPr/>
    </dgm:pt>
    <dgm:pt modelId="{264109FF-3D89-48D3-9A31-F038A15D9392}" type="pres">
      <dgm:prSet presAssocID="{CCF5D9F5-1EA4-4115-B3CC-416712FDC366}" presName="parentText" presStyleLbl="node1" presStyleIdx="3" presStyleCnt="4">
        <dgm:presLayoutVars>
          <dgm:chMax val="0"/>
          <dgm:bulletEnabled val="1"/>
        </dgm:presLayoutVars>
      </dgm:prSet>
      <dgm:spPr/>
    </dgm:pt>
  </dgm:ptLst>
  <dgm:cxnLst>
    <dgm:cxn modelId="{F86BEF39-B6A4-40DA-AC53-EE241F959EDF}" type="presOf" srcId="{426AD3BB-AF0E-47AA-BBFC-93B40C2205F9}" destId="{54C939F6-551B-465F-99E7-1444C63E2932}" srcOrd="0" destOrd="0" presId="urn:microsoft.com/office/officeart/2005/8/layout/vList2"/>
    <dgm:cxn modelId="{4029873A-DABE-493C-B567-3481D923D729}" srcId="{4A24BDC3-EC47-4A6E-AD79-3670E92DC3B5}" destId="{E551D01A-C679-44D5-AD02-558815089659}" srcOrd="1" destOrd="0" parTransId="{4F2E1D03-CC80-416C-BC44-4C8320602581}" sibTransId="{46170C2C-ED6A-4BC6-BE2E-891099036BB0}"/>
    <dgm:cxn modelId="{EB56325D-3E89-4AC0-8063-A3D27C0689F6}" srcId="{4A24BDC3-EC47-4A6E-AD79-3670E92DC3B5}" destId="{CCF5D9F5-1EA4-4115-B3CC-416712FDC366}" srcOrd="3" destOrd="0" parTransId="{FDC8C150-86C6-4088-AD34-7EBFA94C06BF}" sibTransId="{42BAC0D8-A335-4608-80FB-DD6060446B23}"/>
    <dgm:cxn modelId="{BEF76E5F-765E-4B28-BE8E-1D2AF90241E9}" type="presOf" srcId="{4A24BDC3-EC47-4A6E-AD79-3670E92DC3B5}" destId="{CBA8F6E0-C3F5-4460-8229-8889CE783AFE}" srcOrd="0" destOrd="0" presId="urn:microsoft.com/office/officeart/2005/8/layout/vList2"/>
    <dgm:cxn modelId="{B8BFD84A-6679-46D6-82B0-E0A0E50AF101}" srcId="{4A24BDC3-EC47-4A6E-AD79-3670E92DC3B5}" destId="{426AD3BB-AF0E-47AA-BBFC-93B40C2205F9}" srcOrd="2" destOrd="0" parTransId="{A9A23A40-9758-4018-B034-26620B92CB10}" sibTransId="{3666650E-5926-4B37-AA0A-7B3DF9D3B14E}"/>
    <dgm:cxn modelId="{40159A7A-4B66-4BBD-9615-EADDA84C1E9B}" type="presOf" srcId="{CCF5D9F5-1EA4-4115-B3CC-416712FDC366}" destId="{264109FF-3D89-48D3-9A31-F038A15D9392}" srcOrd="0" destOrd="0" presId="urn:microsoft.com/office/officeart/2005/8/layout/vList2"/>
    <dgm:cxn modelId="{66603BC9-F6DC-4BF0-BFF9-0113E7A67203}" srcId="{4A24BDC3-EC47-4A6E-AD79-3670E92DC3B5}" destId="{46BA0E1E-54AC-4416-AA15-9F7CE7B64DE0}" srcOrd="0" destOrd="0" parTransId="{5E0C6941-6357-402D-A14E-51B8ABCCBAEB}" sibTransId="{4503A560-7959-496A-9A38-7090883D4929}"/>
    <dgm:cxn modelId="{FE9121E2-E38E-4C7B-9DF7-38BDC57D1C4A}" type="presOf" srcId="{46BA0E1E-54AC-4416-AA15-9F7CE7B64DE0}" destId="{5834233E-374B-4D6B-AF51-2D133149CF9A}" srcOrd="0" destOrd="0" presId="urn:microsoft.com/office/officeart/2005/8/layout/vList2"/>
    <dgm:cxn modelId="{4282F2F7-CB96-4CF4-8527-177D8B0CA872}" type="presOf" srcId="{E551D01A-C679-44D5-AD02-558815089659}" destId="{868ED2A9-3E38-41AE-8A09-B8DB2288ED71}" srcOrd="0" destOrd="0" presId="urn:microsoft.com/office/officeart/2005/8/layout/vList2"/>
    <dgm:cxn modelId="{7E2B08B8-445F-4460-9E5A-339246812B88}" type="presParOf" srcId="{CBA8F6E0-C3F5-4460-8229-8889CE783AFE}" destId="{5834233E-374B-4D6B-AF51-2D133149CF9A}" srcOrd="0" destOrd="0" presId="urn:microsoft.com/office/officeart/2005/8/layout/vList2"/>
    <dgm:cxn modelId="{0DCA8B2A-128B-4582-B33B-64141E460365}" type="presParOf" srcId="{CBA8F6E0-C3F5-4460-8229-8889CE783AFE}" destId="{9C70CD22-47F6-4DDA-8170-5FA7AC80AD49}" srcOrd="1" destOrd="0" presId="urn:microsoft.com/office/officeart/2005/8/layout/vList2"/>
    <dgm:cxn modelId="{51C75AFF-8FC0-46E0-99C4-75F6FEE62FDD}" type="presParOf" srcId="{CBA8F6E0-C3F5-4460-8229-8889CE783AFE}" destId="{868ED2A9-3E38-41AE-8A09-B8DB2288ED71}" srcOrd="2" destOrd="0" presId="urn:microsoft.com/office/officeart/2005/8/layout/vList2"/>
    <dgm:cxn modelId="{BA83AB29-1A07-4C03-9997-4494329B0836}" type="presParOf" srcId="{CBA8F6E0-C3F5-4460-8229-8889CE783AFE}" destId="{16BEED76-E693-4D89-AB27-F6E0851C04DF}" srcOrd="3" destOrd="0" presId="urn:microsoft.com/office/officeart/2005/8/layout/vList2"/>
    <dgm:cxn modelId="{8664A248-EDE6-4A1C-8D78-A9328515AF71}" type="presParOf" srcId="{CBA8F6E0-C3F5-4460-8229-8889CE783AFE}" destId="{54C939F6-551B-465F-99E7-1444C63E2932}" srcOrd="4" destOrd="0" presId="urn:microsoft.com/office/officeart/2005/8/layout/vList2"/>
    <dgm:cxn modelId="{35053FBB-97BF-4285-90FA-DBBCFD1F09F2}" type="presParOf" srcId="{CBA8F6E0-C3F5-4460-8229-8889CE783AFE}" destId="{7518F3D6-7CD1-4CBD-B214-0AC06524A8FE}" srcOrd="5" destOrd="0" presId="urn:microsoft.com/office/officeart/2005/8/layout/vList2"/>
    <dgm:cxn modelId="{A2DB6C49-BDA4-4486-8103-B11DE771B596}" type="presParOf" srcId="{CBA8F6E0-C3F5-4460-8229-8889CE783AFE}" destId="{264109FF-3D89-48D3-9A31-F038A15D939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424B34-ED8C-43C7-8F94-80D5483302F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53BEB02E-48D5-46C9-A148-9C2865F4B5FA}">
      <dgm:prSet/>
      <dgm:spPr/>
      <dgm:t>
        <a:bodyPr/>
        <a:lstStyle/>
        <a:p>
          <a:r>
            <a:rPr lang="en-US"/>
            <a:t>Elementary &amp; Middle School overlap creates operational conflicts</a:t>
          </a:r>
        </a:p>
      </dgm:t>
    </dgm:pt>
    <dgm:pt modelId="{AADFB7C7-52EF-46D8-8B68-C1D1DF9A5DE4}" type="parTrans" cxnId="{11E51F4B-71D6-4F9D-83E3-712BDF19514D}">
      <dgm:prSet/>
      <dgm:spPr/>
      <dgm:t>
        <a:bodyPr/>
        <a:lstStyle/>
        <a:p>
          <a:endParaRPr lang="en-US"/>
        </a:p>
      </dgm:t>
    </dgm:pt>
    <dgm:pt modelId="{A6D61AC9-59D9-49CF-8499-D5010758EDEB}" type="sibTrans" cxnId="{11E51F4B-71D6-4F9D-83E3-712BDF19514D}">
      <dgm:prSet/>
      <dgm:spPr/>
      <dgm:t>
        <a:bodyPr/>
        <a:lstStyle/>
        <a:p>
          <a:endParaRPr lang="en-US"/>
        </a:p>
      </dgm:t>
    </dgm:pt>
    <dgm:pt modelId="{E484EAB9-3032-4050-AE27-970C06AC28DD}">
      <dgm:prSet/>
      <dgm:spPr/>
      <dgm:t>
        <a:bodyPr/>
        <a:lstStyle/>
        <a:p>
          <a:r>
            <a:rPr lang="en-US"/>
            <a:t>Walking is a transportation mode</a:t>
          </a:r>
        </a:p>
      </dgm:t>
    </dgm:pt>
    <dgm:pt modelId="{72DD71E8-F04F-4F62-806A-48AB6D92C0A2}" type="parTrans" cxnId="{967C225F-A352-4BCA-9FAB-220AFF4533A7}">
      <dgm:prSet/>
      <dgm:spPr/>
      <dgm:t>
        <a:bodyPr/>
        <a:lstStyle/>
        <a:p>
          <a:endParaRPr lang="en-US"/>
        </a:p>
      </dgm:t>
    </dgm:pt>
    <dgm:pt modelId="{EF5F1E3D-3137-46E6-972C-BD04EDE3668D}" type="sibTrans" cxnId="{967C225F-A352-4BCA-9FAB-220AFF4533A7}">
      <dgm:prSet/>
      <dgm:spPr/>
      <dgm:t>
        <a:bodyPr/>
        <a:lstStyle/>
        <a:p>
          <a:endParaRPr lang="en-US"/>
        </a:p>
      </dgm:t>
    </dgm:pt>
    <dgm:pt modelId="{0EE677FC-D49F-464E-A1E5-C27C05F534FE}">
      <dgm:prSet/>
      <dgm:spPr/>
      <dgm:t>
        <a:bodyPr/>
        <a:lstStyle/>
        <a:p>
          <a:r>
            <a:rPr lang="en-US"/>
            <a:t>Shared concern is conflict and risk</a:t>
          </a:r>
        </a:p>
      </dgm:t>
    </dgm:pt>
    <dgm:pt modelId="{6A281E8B-F00A-45DC-9BF7-08F25AF69DC9}" type="parTrans" cxnId="{60803F09-3520-4FE0-AB53-B8FC31385B80}">
      <dgm:prSet/>
      <dgm:spPr/>
      <dgm:t>
        <a:bodyPr/>
        <a:lstStyle/>
        <a:p>
          <a:endParaRPr lang="en-US"/>
        </a:p>
      </dgm:t>
    </dgm:pt>
    <dgm:pt modelId="{13E6A243-B534-4A91-BF96-B94BD3D72718}" type="sibTrans" cxnId="{60803F09-3520-4FE0-AB53-B8FC31385B80}">
      <dgm:prSet/>
      <dgm:spPr/>
      <dgm:t>
        <a:bodyPr/>
        <a:lstStyle/>
        <a:p>
          <a:endParaRPr lang="en-US"/>
        </a:p>
      </dgm:t>
    </dgm:pt>
    <dgm:pt modelId="{B804EC91-55B8-4CD3-9BB0-152CD49D8DDA}">
      <dgm:prSet/>
      <dgm:spPr/>
      <dgm:t>
        <a:bodyPr/>
        <a:lstStyle/>
        <a:p>
          <a:r>
            <a:rPr lang="en-US"/>
            <a:t>Driver behavior is a major issue</a:t>
          </a:r>
        </a:p>
      </dgm:t>
    </dgm:pt>
    <dgm:pt modelId="{6619B4DD-B22D-4D81-9BA9-6AC4A4196CA4}" type="parTrans" cxnId="{F50CDF6B-CD82-4397-81AD-46A80AA418EC}">
      <dgm:prSet/>
      <dgm:spPr/>
      <dgm:t>
        <a:bodyPr/>
        <a:lstStyle/>
        <a:p>
          <a:endParaRPr lang="en-US"/>
        </a:p>
      </dgm:t>
    </dgm:pt>
    <dgm:pt modelId="{0BF7B989-6FE0-4AB4-BF99-C3E44502000B}" type="sibTrans" cxnId="{F50CDF6B-CD82-4397-81AD-46A80AA418EC}">
      <dgm:prSet/>
      <dgm:spPr/>
      <dgm:t>
        <a:bodyPr/>
        <a:lstStyle/>
        <a:p>
          <a:endParaRPr lang="en-US"/>
        </a:p>
      </dgm:t>
    </dgm:pt>
    <dgm:pt modelId="{2E63205A-BA24-46DC-B7DB-A3D9A3E4EB89}">
      <dgm:prSet/>
      <dgm:spPr/>
      <dgm:t>
        <a:bodyPr/>
        <a:lstStyle/>
        <a:p>
          <a:r>
            <a:rPr lang="en-US"/>
            <a:t>Both campuses lack infrastructure designed for modern pickup volumes</a:t>
          </a:r>
        </a:p>
      </dgm:t>
    </dgm:pt>
    <dgm:pt modelId="{00FA7EA0-4115-4A7A-9AB0-C39DAFA4134C}" type="parTrans" cxnId="{E3AD1847-93E5-4FB8-B150-1AB0CAAA91A7}">
      <dgm:prSet/>
      <dgm:spPr/>
      <dgm:t>
        <a:bodyPr/>
        <a:lstStyle/>
        <a:p>
          <a:endParaRPr lang="en-US"/>
        </a:p>
      </dgm:t>
    </dgm:pt>
    <dgm:pt modelId="{E67B0732-A60B-431C-BFE5-716AFEAB0F66}" type="sibTrans" cxnId="{E3AD1847-93E5-4FB8-B150-1AB0CAAA91A7}">
      <dgm:prSet/>
      <dgm:spPr/>
      <dgm:t>
        <a:bodyPr/>
        <a:lstStyle/>
        <a:p>
          <a:endParaRPr lang="en-US"/>
        </a:p>
      </dgm:t>
    </dgm:pt>
    <dgm:pt modelId="{6D12B37E-5F8A-42A1-9F73-5A16BF165B64}">
      <dgm:prSet/>
      <dgm:spPr/>
      <dgm:t>
        <a:bodyPr/>
        <a:lstStyle/>
        <a:p>
          <a:r>
            <a:rPr lang="en-US"/>
            <a:t>Both campuses are important to the community</a:t>
          </a:r>
        </a:p>
      </dgm:t>
    </dgm:pt>
    <dgm:pt modelId="{D8263C84-ABA7-4EBD-9749-7131B107DA46}" type="parTrans" cxnId="{BC0B87B5-958E-4C1B-9471-D0F14CA2A730}">
      <dgm:prSet/>
      <dgm:spPr/>
      <dgm:t>
        <a:bodyPr/>
        <a:lstStyle/>
        <a:p>
          <a:endParaRPr lang="en-US"/>
        </a:p>
      </dgm:t>
    </dgm:pt>
    <dgm:pt modelId="{7271907D-B1AF-44AA-AD69-6A29415A457F}" type="sibTrans" cxnId="{BC0B87B5-958E-4C1B-9471-D0F14CA2A730}">
      <dgm:prSet/>
      <dgm:spPr/>
      <dgm:t>
        <a:bodyPr/>
        <a:lstStyle/>
        <a:p>
          <a:endParaRPr lang="en-US"/>
        </a:p>
      </dgm:t>
    </dgm:pt>
    <dgm:pt modelId="{FA0DE24D-E05B-4EDA-9E9A-4A14A0EC1E30}" type="pres">
      <dgm:prSet presAssocID="{EB424B34-ED8C-43C7-8F94-80D5483302F0}" presName="Name0" presStyleCnt="0">
        <dgm:presLayoutVars>
          <dgm:chMax val="7"/>
          <dgm:chPref val="7"/>
          <dgm:dir/>
        </dgm:presLayoutVars>
      </dgm:prSet>
      <dgm:spPr/>
    </dgm:pt>
    <dgm:pt modelId="{726C1F55-EEE8-4DDC-91CF-2122BBA38D11}" type="pres">
      <dgm:prSet presAssocID="{EB424B34-ED8C-43C7-8F94-80D5483302F0}" presName="Name1" presStyleCnt="0"/>
      <dgm:spPr/>
    </dgm:pt>
    <dgm:pt modelId="{FDD260CE-7F70-41C2-9080-0181D0685A20}" type="pres">
      <dgm:prSet presAssocID="{EB424B34-ED8C-43C7-8F94-80D5483302F0}" presName="cycle" presStyleCnt="0"/>
      <dgm:spPr/>
    </dgm:pt>
    <dgm:pt modelId="{6346A2FD-49D2-4134-A916-4C4BA0E52353}" type="pres">
      <dgm:prSet presAssocID="{EB424B34-ED8C-43C7-8F94-80D5483302F0}" presName="srcNode" presStyleLbl="node1" presStyleIdx="0" presStyleCnt="6"/>
      <dgm:spPr/>
    </dgm:pt>
    <dgm:pt modelId="{EC5421C6-1244-44A1-8A30-1892EEAEFB5A}" type="pres">
      <dgm:prSet presAssocID="{EB424B34-ED8C-43C7-8F94-80D5483302F0}" presName="conn" presStyleLbl="parChTrans1D2" presStyleIdx="0" presStyleCnt="1"/>
      <dgm:spPr/>
    </dgm:pt>
    <dgm:pt modelId="{FCD13688-4550-48EF-8D0D-CE7E4ABCA5D2}" type="pres">
      <dgm:prSet presAssocID="{EB424B34-ED8C-43C7-8F94-80D5483302F0}" presName="extraNode" presStyleLbl="node1" presStyleIdx="0" presStyleCnt="6"/>
      <dgm:spPr/>
    </dgm:pt>
    <dgm:pt modelId="{AEBFA7CF-74F3-4EE4-BFDA-5463122BB04F}" type="pres">
      <dgm:prSet presAssocID="{EB424B34-ED8C-43C7-8F94-80D5483302F0}" presName="dstNode" presStyleLbl="node1" presStyleIdx="0" presStyleCnt="6"/>
      <dgm:spPr/>
    </dgm:pt>
    <dgm:pt modelId="{CCA1E1DD-512B-4AA0-9ED8-6447F7F9C742}" type="pres">
      <dgm:prSet presAssocID="{53BEB02E-48D5-46C9-A148-9C2865F4B5FA}" presName="text_1" presStyleLbl="node1" presStyleIdx="0" presStyleCnt="6">
        <dgm:presLayoutVars>
          <dgm:bulletEnabled val="1"/>
        </dgm:presLayoutVars>
      </dgm:prSet>
      <dgm:spPr/>
    </dgm:pt>
    <dgm:pt modelId="{7514CCF9-4A4E-49C6-AE72-BB347345E4D4}" type="pres">
      <dgm:prSet presAssocID="{53BEB02E-48D5-46C9-A148-9C2865F4B5FA}" presName="accent_1" presStyleCnt="0"/>
      <dgm:spPr/>
    </dgm:pt>
    <dgm:pt modelId="{C39BAFBC-A988-41EC-A865-1B4597B65D7D}" type="pres">
      <dgm:prSet presAssocID="{53BEB02E-48D5-46C9-A148-9C2865F4B5FA}" presName="accentRepeatNode" presStyleLbl="solidFgAcc1" presStyleIdx="0" presStyleCnt="6"/>
      <dgm:spPr/>
    </dgm:pt>
    <dgm:pt modelId="{C8BF5478-3413-467F-B574-FA8B2C0D75B4}" type="pres">
      <dgm:prSet presAssocID="{E484EAB9-3032-4050-AE27-970C06AC28DD}" presName="text_2" presStyleLbl="node1" presStyleIdx="1" presStyleCnt="6">
        <dgm:presLayoutVars>
          <dgm:bulletEnabled val="1"/>
        </dgm:presLayoutVars>
      </dgm:prSet>
      <dgm:spPr/>
    </dgm:pt>
    <dgm:pt modelId="{9C2F53B8-586A-4381-8B8F-2054F508A938}" type="pres">
      <dgm:prSet presAssocID="{E484EAB9-3032-4050-AE27-970C06AC28DD}" presName="accent_2" presStyleCnt="0"/>
      <dgm:spPr/>
    </dgm:pt>
    <dgm:pt modelId="{B4C85F22-A541-4841-B693-B8F6C2160740}" type="pres">
      <dgm:prSet presAssocID="{E484EAB9-3032-4050-AE27-970C06AC28DD}" presName="accentRepeatNode" presStyleLbl="solidFgAcc1" presStyleIdx="1" presStyleCnt="6"/>
      <dgm:spPr/>
    </dgm:pt>
    <dgm:pt modelId="{1BB01C52-72D5-4E14-BE4D-2759A4C4B1FB}" type="pres">
      <dgm:prSet presAssocID="{0EE677FC-D49F-464E-A1E5-C27C05F534FE}" presName="text_3" presStyleLbl="node1" presStyleIdx="2" presStyleCnt="6">
        <dgm:presLayoutVars>
          <dgm:bulletEnabled val="1"/>
        </dgm:presLayoutVars>
      </dgm:prSet>
      <dgm:spPr/>
    </dgm:pt>
    <dgm:pt modelId="{ECE1B01E-B814-44DE-9915-D358680A2467}" type="pres">
      <dgm:prSet presAssocID="{0EE677FC-D49F-464E-A1E5-C27C05F534FE}" presName="accent_3" presStyleCnt="0"/>
      <dgm:spPr/>
    </dgm:pt>
    <dgm:pt modelId="{BFFAFCE0-5445-4483-ABC2-00326409F137}" type="pres">
      <dgm:prSet presAssocID="{0EE677FC-D49F-464E-A1E5-C27C05F534FE}" presName="accentRepeatNode" presStyleLbl="solidFgAcc1" presStyleIdx="2" presStyleCnt="6"/>
      <dgm:spPr/>
    </dgm:pt>
    <dgm:pt modelId="{1BD524F0-547B-4D0F-8BC1-2856FB1375E6}" type="pres">
      <dgm:prSet presAssocID="{B804EC91-55B8-4CD3-9BB0-152CD49D8DDA}" presName="text_4" presStyleLbl="node1" presStyleIdx="3" presStyleCnt="6">
        <dgm:presLayoutVars>
          <dgm:bulletEnabled val="1"/>
        </dgm:presLayoutVars>
      </dgm:prSet>
      <dgm:spPr/>
    </dgm:pt>
    <dgm:pt modelId="{A0E6F560-02E4-42D5-B2B7-201E74569844}" type="pres">
      <dgm:prSet presAssocID="{B804EC91-55B8-4CD3-9BB0-152CD49D8DDA}" presName="accent_4" presStyleCnt="0"/>
      <dgm:spPr/>
    </dgm:pt>
    <dgm:pt modelId="{940B2524-CD6C-43A3-BB7C-2E1945A9E6CB}" type="pres">
      <dgm:prSet presAssocID="{B804EC91-55B8-4CD3-9BB0-152CD49D8DDA}" presName="accentRepeatNode" presStyleLbl="solidFgAcc1" presStyleIdx="3" presStyleCnt="6"/>
      <dgm:spPr/>
    </dgm:pt>
    <dgm:pt modelId="{322CC63D-5F3E-49FA-B9A8-D36F65A6E705}" type="pres">
      <dgm:prSet presAssocID="{2E63205A-BA24-46DC-B7DB-A3D9A3E4EB89}" presName="text_5" presStyleLbl="node1" presStyleIdx="4" presStyleCnt="6">
        <dgm:presLayoutVars>
          <dgm:bulletEnabled val="1"/>
        </dgm:presLayoutVars>
      </dgm:prSet>
      <dgm:spPr/>
    </dgm:pt>
    <dgm:pt modelId="{D1557520-3A05-450C-8AFD-BE1112E295A9}" type="pres">
      <dgm:prSet presAssocID="{2E63205A-BA24-46DC-B7DB-A3D9A3E4EB89}" presName="accent_5" presStyleCnt="0"/>
      <dgm:spPr/>
    </dgm:pt>
    <dgm:pt modelId="{6D583960-0A37-42B7-81DD-E02279C7822B}" type="pres">
      <dgm:prSet presAssocID="{2E63205A-BA24-46DC-B7DB-A3D9A3E4EB89}" presName="accentRepeatNode" presStyleLbl="solidFgAcc1" presStyleIdx="4" presStyleCnt="6"/>
      <dgm:spPr/>
    </dgm:pt>
    <dgm:pt modelId="{FE66CE68-5DB2-4664-A16E-A34A96671598}" type="pres">
      <dgm:prSet presAssocID="{6D12B37E-5F8A-42A1-9F73-5A16BF165B64}" presName="text_6" presStyleLbl="node1" presStyleIdx="5" presStyleCnt="6">
        <dgm:presLayoutVars>
          <dgm:bulletEnabled val="1"/>
        </dgm:presLayoutVars>
      </dgm:prSet>
      <dgm:spPr/>
    </dgm:pt>
    <dgm:pt modelId="{FF5F58D8-339B-48FE-9E62-5C549EAAD1E5}" type="pres">
      <dgm:prSet presAssocID="{6D12B37E-5F8A-42A1-9F73-5A16BF165B64}" presName="accent_6" presStyleCnt="0"/>
      <dgm:spPr/>
    </dgm:pt>
    <dgm:pt modelId="{A9AED1B8-5915-4AE0-A37E-12B59A5D71B4}" type="pres">
      <dgm:prSet presAssocID="{6D12B37E-5F8A-42A1-9F73-5A16BF165B64}" presName="accentRepeatNode" presStyleLbl="solidFgAcc1" presStyleIdx="5" presStyleCnt="6"/>
      <dgm:spPr/>
    </dgm:pt>
  </dgm:ptLst>
  <dgm:cxnLst>
    <dgm:cxn modelId="{60803F09-3520-4FE0-AB53-B8FC31385B80}" srcId="{EB424B34-ED8C-43C7-8F94-80D5483302F0}" destId="{0EE677FC-D49F-464E-A1E5-C27C05F534FE}" srcOrd="2" destOrd="0" parTransId="{6A281E8B-F00A-45DC-9BF7-08F25AF69DC9}" sibTransId="{13E6A243-B534-4A91-BF96-B94BD3D72718}"/>
    <dgm:cxn modelId="{BAE2680F-B63F-4538-910E-889EBC5AAEF7}" type="presOf" srcId="{2E63205A-BA24-46DC-B7DB-A3D9A3E4EB89}" destId="{322CC63D-5F3E-49FA-B9A8-D36F65A6E705}" srcOrd="0" destOrd="0" presId="urn:microsoft.com/office/officeart/2008/layout/VerticalCurvedList"/>
    <dgm:cxn modelId="{07F75C1E-CEE3-495B-8D9A-C633165366A6}" type="presOf" srcId="{53BEB02E-48D5-46C9-A148-9C2865F4B5FA}" destId="{CCA1E1DD-512B-4AA0-9ED8-6447F7F9C742}" srcOrd="0" destOrd="0" presId="urn:microsoft.com/office/officeart/2008/layout/VerticalCurvedList"/>
    <dgm:cxn modelId="{5F213221-6519-4586-A5FE-6736520E5991}" type="presOf" srcId="{EB424B34-ED8C-43C7-8F94-80D5483302F0}" destId="{FA0DE24D-E05B-4EDA-9E9A-4A14A0EC1E30}" srcOrd="0" destOrd="0" presId="urn:microsoft.com/office/officeart/2008/layout/VerticalCurvedList"/>
    <dgm:cxn modelId="{967C225F-A352-4BCA-9FAB-220AFF4533A7}" srcId="{EB424B34-ED8C-43C7-8F94-80D5483302F0}" destId="{E484EAB9-3032-4050-AE27-970C06AC28DD}" srcOrd="1" destOrd="0" parTransId="{72DD71E8-F04F-4F62-806A-48AB6D92C0A2}" sibTransId="{EF5F1E3D-3137-46E6-972C-BD04EDE3668D}"/>
    <dgm:cxn modelId="{E3AD1847-93E5-4FB8-B150-1AB0CAAA91A7}" srcId="{EB424B34-ED8C-43C7-8F94-80D5483302F0}" destId="{2E63205A-BA24-46DC-B7DB-A3D9A3E4EB89}" srcOrd="4" destOrd="0" parTransId="{00FA7EA0-4115-4A7A-9AB0-C39DAFA4134C}" sibTransId="{E67B0732-A60B-431C-BFE5-716AFEAB0F66}"/>
    <dgm:cxn modelId="{11E51F4B-71D6-4F9D-83E3-712BDF19514D}" srcId="{EB424B34-ED8C-43C7-8F94-80D5483302F0}" destId="{53BEB02E-48D5-46C9-A148-9C2865F4B5FA}" srcOrd="0" destOrd="0" parTransId="{AADFB7C7-52EF-46D8-8B68-C1D1DF9A5DE4}" sibTransId="{A6D61AC9-59D9-49CF-8499-D5010758EDEB}"/>
    <dgm:cxn modelId="{F50CDF6B-CD82-4397-81AD-46A80AA418EC}" srcId="{EB424B34-ED8C-43C7-8F94-80D5483302F0}" destId="{B804EC91-55B8-4CD3-9BB0-152CD49D8DDA}" srcOrd="3" destOrd="0" parTransId="{6619B4DD-B22D-4D81-9BA9-6AC4A4196CA4}" sibTransId="{0BF7B989-6FE0-4AB4-BF99-C3E44502000B}"/>
    <dgm:cxn modelId="{2AA1158E-1158-4AFE-A4AB-1197E049FC55}" type="presOf" srcId="{E484EAB9-3032-4050-AE27-970C06AC28DD}" destId="{C8BF5478-3413-467F-B574-FA8B2C0D75B4}" srcOrd="0" destOrd="0" presId="urn:microsoft.com/office/officeart/2008/layout/VerticalCurvedList"/>
    <dgm:cxn modelId="{B2EB348E-6943-47E4-95E9-D68871FF256D}" type="presOf" srcId="{A6D61AC9-59D9-49CF-8499-D5010758EDEB}" destId="{EC5421C6-1244-44A1-8A30-1892EEAEFB5A}" srcOrd="0" destOrd="0" presId="urn:microsoft.com/office/officeart/2008/layout/VerticalCurvedList"/>
    <dgm:cxn modelId="{1FDEE3AA-CC8D-4920-8A4E-991964E35B69}" type="presOf" srcId="{B804EC91-55B8-4CD3-9BB0-152CD49D8DDA}" destId="{1BD524F0-547B-4D0F-8BC1-2856FB1375E6}" srcOrd="0" destOrd="0" presId="urn:microsoft.com/office/officeart/2008/layout/VerticalCurvedList"/>
    <dgm:cxn modelId="{BC0B87B5-958E-4C1B-9471-D0F14CA2A730}" srcId="{EB424B34-ED8C-43C7-8F94-80D5483302F0}" destId="{6D12B37E-5F8A-42A1-9F73-5A16BF165B64}" srcOrd="5" destOrd="0" parTransId="{D8263C84-ABA7-4EBD-9749-7131B107DA46}" sibTransId="{7271907D-B1AF-44AA-AD69-6A29415A457F}"/>
    <dgm:cxn modelId="{B47A69E9-DB94-434A-8648-C040C2780B61}" type="presOf" srcId="{6D12B37E-5F8A-42A1-9F73-5A16BF165B64}" destId="{FE66CE68-5DB2-4664-A16E-A34A96671598}" srcOrd="0" destOrd="0" presId="urn:microsoft.com/office/officeart/2008/layout/VerticalCurvedList"/>
    <dgm:cxn modelId="{EB10F6F7-1D93-4177-B9CD-3229AFF171D1}" type="presOf" srcId="{0EE677FC-D49F-464E-A1E5-C27C05F534FE}" destId="{1BB01C52-72D5-4E14-BE4D-2759A4C4B1FB}" srcOrd="0" destOrd="0" presId="urn:microsoft.com/office/officeart/2008/layout/VerticalCurvedList"/>
    <dgm:cxn modelId="{197B61E7-6B58-4060-81A1-C5648CA1C377}" type="presParOf" srcId="{FA0DE24D-E05B-4EDA-9E9A-4A14A0EC1E30}" destId="{726C1F55-EEE8-4DDC-91CF-2122BBA38D11}" srcOrd="0" destOrd="0" presId="urn:microsoft.com/office/officeart/2008/layout/VerticalCurvedList"/>
    <dgm:cxn modelId="{4A31EB2F-C54E-4C8E-A6A1-83FAC589282F}" type="presParOf" srcId="{726C1F55-EEE8-4DDC-91CF-2122BBA38D11}" destId="{FDD260CE-7F70-41C2-9080-0181D0685A20}" srcOrd="0" destOrd="0" presId="urn:microsoft.com/office/officeart/2008/layout/VerticalCurvedList"/>
    <dgm:cxn modelId="{3374B70E-75E9-43D3-874C-C61D2525CB77}" type="presParOf" srcId="{FDD260CE-7F70-41C2-9080-0181D0685A20}" destId="{6346A2FD-49D2-4134-A916-4C4BA0E52353}" srcOrd="0" destOrd="0" presId="urn:microsoft.com/office/officeart/2008/layout/VerticalCurvedList"/>
    <dgm:cxn modelId="{AA8AAE09-9D58-4388-B25E-58C0203D9A83}" type="presParOf" srcId="{FDD260CE-7F70-41C2-9080-0181D0685A20}" destId="{EC5421C6-1244-44A1-8A30-1892EEAEFB5A}" srcOrd="1" destOrd="0" presId="urn:microsoft.com/office/officeart/2008/layout/VerticalCurvedList"/>
    <dgm:cxn modelId="{5B735B45-9B85-41BA-8CD5-A003B7FB3904}" type="presParOf" srcId="{FDD260CE-7F70-41C2-9080-0181D0685A20}" destId="{FCD13688-4550-48EF-8D0D-CE7E4ABCA5D2}" srcOrd="2" destOrd="0" presId="urn:microsoft.com/office/officeart/2008/layout/VerticalCurvedList"/>
    <dgm:cxn modelId="{032D9295-BA62-4B98-97C9-4F3207D06C45}" type="presParOf" srcId="{FDD260CE-7F70-41C2-9080-0181D0685A20}" destId="{AEBFA7CF-74F3-4EE4-BFDA-5463122BB04F}" srcOrd="3" destOrd="0" presId="urn:microsoft.com/office/officeart/2008/layout/VerticalCurvedList"/>
    <dgm:cxn modelId="{9E6FEF94-90A3-47AD-AD69-764212D6FE7B}" type="presParOf" srcId="{726C1F55-EEE8-4DDC-91CF-2122BBA38D11}" destId="{CCA1E1DD-512B-4AA0-9ED8-6447F7F9C742}" srcOrd="1" destOrd="0" presId="urn:microsoft.com/office/officeart/2008/layout/VerticalCurvedList"/>
    <dgm:cxn modelId="{D79AED99-1FEA-4C55-8374-07DE9829CE3D}" type="presParOf" srcId="{726C1F55-EEE8-4DDC-91CF-2122BBA38D11}" destId="{7514CCF9-4A4E-49C6-AE72-BB347345E4D4}" srcOrd="2" destOrd="0" presId="urn:microsoft.com/office/officeart/2008/layout/VerticalCurvedList"/>
    <dgm:cxn modelId="{EB407C96-F2B8-4703-9B85-23FAD61570DE}" type="presParOf" srcId="{7514CCF9-4A4E-49C6-AE72-BB347345E4D4}" destId="{C39BAFBC-A988-41EC-A865-1B4597B65D7D}" srcOrd="0" destOrd="0" presId="urn:microsoft.com/office/officeart/2008/layout/VerticalCurvedList"/>
    <dgm:cxn modelId="{D5AB7D56-1AEA-489F-B1C4-802D43CC43B9}" type="presParOf" srcId="{726C1F55-EEE8-4DDC-91CF-2122BBA38D11}" destId="{C8BF5478-3413-467F-B574-FA8B2C0D75B4}" srcOrd="3" destOrd="0" presId="urn:microsoft.com/office/officeart/2008/layout/VerticalCurvedList"/>
    <dgm:cxn modelId="{1786D1F1-4A57-4E49-9914-06815235C798}" type="presParOf" srcId="{726C1F55-EEE8-4DDC-91CF-2122BBA38D11}" destId="{9C2F53B8-586A-4381-8B8F-2054F508A938}" srcOrd="4" destOrd="0" presId="urn:microsoft.com/office/officeart/2008/layout/VerticalCurvedList"/>
    <dgm:cxn modelId="{6EAEE4FD-3C4B-4BE1-98A0-5431B7D3C9F5}" type="presParOf" srcId="{9C2F53B8-586A-4381-8B8F-2054F508A938}" destId="{B4C85F22-A541-4841-B693-B8F6C2160740}" srcOrd="0" destOrd="0" presId="urn:microsoft.com/office/officeart/2008/layout/VerticalCurvedList"/>
    <dgm:cxn modelId="{55E1990B-DE25-4A20-A21B-8192F9982BFD}" type="presParOf" srcId="{726C1F55-EEE8-4DDC-91CF-2122BBA38D11}" destId="{1BB01C52-72D5-4E14-BE4D-2759A4C4B1FB}" srcOrd="5" destOrd="0" presId="urn:microsoft.com/office/officeart/2008/layout/VerticalCurvedList"/>
    <dgm:cxn modelId="{52AE9CDC-47CE-422A-BD41-8B2B22F79627}" type="presParOf" srcId="{726C1F55-EEE8-4DDC-91CF-2122BBA38D11}" destId="{ECE1B01E-B814-44DE-9915-D358680A2467}" srcOrd="6" destOrd="0" presId="urn:microsoft.com/office/officeart/2008/layout/VerticalCurvedList"/>
    <dgm:cxn modelId="{57AEB230-F109-4D72-B1A1-18A984B59DFA}" type="presParOf" srcId="{ECE1B01E-B814-44DE-9915-D358680A2467}" destId="{BFFAFCE0-5445-4483-ABC2-00326409F137}" srcOrd="0" destOrd="0" presId="urn:microsoft.com/office/officeart/2008/layout/VerticalCurvedList"/>
    <dgm:cxn modelId="{3AA746F0-FA67-4D28-B643-474D9B0C61FB}" type="presParOf" srcId="{726C1F55-EEE8-4DDC-91CF-2122BBA38D11}" destId="{1BD524F0-547B-4D0F-8BC1-2856FB1375E6}" srcOrd="7" destOrd="0" presId="urn:microsoft.com/office/officeart/2008/layout/VerticalCurvedList"/>
    <dgm:cxn modelId="{866435D3-59BB-4063-834F-2415C2CE68CB}" type="presParOf" srcId="{726C1F55-EEE8-4DDC-91CF-2122BBA38D11}" destId="{A0E6F560-02E4-42D5-B2B7-201E74569844}" srcOrd="8" destOrd="0" presId="urn:microsoft.com/office/officeart/2008/layout/VerticalCurvedList"/>
    <dgm:cxn modelId="{E9435077-A3FD-4C9E-94A7-1D5CB6D87992}" type="presParOf" srcId="{A0E6F560-02E4-42D5-B2B7-201E74569844}" destId="{940B2524-CD6C-43A3-BB7C-2E1945A9E6CB}" srcOrd="0" destOrd="0" presId="urn:microsoft.com/office/officeart/2008/layout/VerticalCurvedList"/>
    <dgm:cxn modelId="{7174EAD2-0AF4-471E-B859-ADC891C53E5A}" type="presParOf" srcId="{726C1F55-EEE8-4DDC-91CF-2122BBA38D11}" destId="{322CC63D-5F3E-49FA-B9A8-D36F65A6E705}" srcOrd="9" destOrd="0" presId="urn:microsoft.com/office/officeart/2008/layout/VerticalCurvedList"/>
    <dgm:cxn modelId="{05E86105-EC9C-4BD0-B037-996989FB32F9}" type="presParOf" srcId="{726C1F55-EEE8-4DDC-91CF-2122BBA38D11}" destId="{D1557520-3A05-450C-8AFD-BE1112E295A9}" srcOrd="10" destOrd="0" presId="urn:microsoft.com/office/officeart/2008/layout/VerticalCurvedList"/>
    <dgm:cxn modelId="{C978B000-DCFA-4126-A2BF-DED36AB1FE32}" type="presParOf" srcId="{D1557520-3A05-450C-8AFD-BE1112E295A9}" destId="{6D583960-0A37-42B7-81DD-E02279C7822B}" srcOrd="0" destOrd="0" presId="urn:microsoft.com/office/officeart/2008/layout/VerticalCurvedList"/>
    <dgm:cxn modelId="{F269DE06-4F7A-47CF-8839-286E4ECF9B40}" type="presParOf" srcId="{726C1F55-EEE8-4DDC-91CF-2122BBA38D11}" destId="{FE66CE68-5DB2-4664-A16E-A34A96671598}" srcOrd="11" destOrd="0" presId="urn:microsoft.com/office/officeart/2008/layout/VerticalCurvedList"/>
    <dgm:cxn modelId="{C18B538F-6691-43DB-9B01-BCAA9C290622}" type="presParOf" srcId="{726C1F55-EEE8-4DDC-91CF-2122BBA38D11}" destId="{FF5F58D8-339B-48FE-9E62-5C549EAAD1E5}" srcOrd="12" destOrd="0" presId="urn:microsoft.com/office/officeart/2008/layout/VerticalCurvedList"/>
    <dgm:cxn modelId="{1491490E-ED42-4F20-96F4-B757E73DC65A}" type="presParOf" srcId="{FF5F58D8-339B-48FE-9E62-5C549EAAD1E5}" destId="{A9AED1B8-5915-4AE0-A37E-12B59A5D71B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24936B-1DC9-4DB3-82FB-CBD3C6A9C19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C1E4E6BD-5B5A-40A5-8F0B-D8A1559FC5D5}">
      <dgm:prSet/>
      <dgm:spPr/>
      <dgm:t>
        <a:bodyPr/>
        <a:lstStyle/>
        <a:p>
          <a:r>
            <a:rPr lang="en-US" b="1"/>
            <a:t>Huntington</a:t>
          </a:r>
          <a:endParaRPr lang="en-US"/>
        </a:p>
      </dgm:t>
    </dgm:pt>
    <dgm:pt modelId="{C906A8BA-F758-48C1-8B4D-32D53D1900AF}" type="parTrans" cxnId="{4C059E58-A18E-4359-82AA-7ABCDFB3085C}">
      <dgm:prSet/>
      <dgm:spPr/>
      <dgm:t>
        <a:bodyPr/>
        <a:lstStyle/>
        <a:p>
          <a:endParaRPr lang="en-US"/>
        </a:p>
      </dgm:t>
    </dgm:pt>
    <dgm:pt modelId="{83F5BC5B-9432-4E4F-B155-D0F2C27B3DAA}" type="sibTrans" cxnId="{4C059E58-A18E-4359-82AA-7ABCDFB3085C}">
      <dgm:prSet/>
      <dgm:spPr/>
      <dgm:t>
        <a:bodyPr/>
        <a:lstStyle/>
        <a:p>
          <a:endParaRPr lang="en-US"/>
        </a:p>
      </dgm:t>
    </dgm:pt>
    <dgm:pt modelId="{67F500BF-8F85-4359-BDE5-E4E29F7BDFE5}">
      <dgm:prSet/>
      <dgm:spPr/>
      <dgm:t>
        <a:bodyPr/>
        <a:lstStyle/>
        <a:p>
          <a:r>
            <a:rPr lang="en-US"/>
            <a:t>Urban </a:t>
          </a:r>
        </a:p>
      </dgm:t>
    </dgm:pt>
    <dgm:pt modelId="{3B3008D4-C537-4994-A60B-5C3DBF91E004}" type="parTrans" cxnId="{A42D5450-2474-46A6-B2AB-D26188430BA1}">
      <dgm:prSet/>
      <dgm:spPr/>
      <dgm:t>
        <a:bodyPr/>
        <a:lstStyle/>
        <a:p>
          <a:endParaRPr lang="en-US"/>
        </a:p>
      </dgm:t>
    </dgm:pt>
    <dgm:pt modelId="{59376D76-1B97-4685-8679-C12FE0516D43}" type="sibTrans" cxnId="{A42D5450-2474-46A6-B2AB-D26188430BA1}">
      <dgm:prSet/>
      <dgm:spPr/>
      <dgm:t>
        <a:bodyPr/>
        <a:lstStyle/>
        <a:p>
          <a:endParaRPr lang="en-US"/>
        </a:p>
      </dgm:t>
    </dgm:pt>
    <dgm:pt modelId="{9D462794-AB99-4C3A-A984-001E97CDF0D5}">
      <dgm:prSet/>
      <dgm:spPr/>
      <dgm:t>
        <a:bodyPr/>
        <a:lstStyle/>
        <a:p>
          <a:r>
            <a:rPr lang="en-US"/>
            <a:t>Dense </a:t>
          </a:r>
        </a:p>
      </dgm:t>
    </dgm:pt>
    <dgm:pt modelId="{6AFCF188-38C5-4CB6-AC6B-0767FA4419EE}" type="parTrans" cxnId="{E90F9F6E-7DC8-4012-8DB6-0E64ADF2A35B}">
      <dgm:prSet/>
      <dgm:spPr/>
      <dgm:t>
        <a:bodyPr/>
        <a:lstStyle/>
        <a:p>
          <a:endParaRPr lang="en-US"/>
        </a:p>
      </dgm:t>
    </dgm:pt>
    <dgm:pt modelId="{639C45FE-AD2C-4C4B-B3DF-9728035E5F87}" type="sibTrans" cxnId="{E90F9F6E-7DC8-4012-8DB6-0E64ADF2A35B}">
      <dgm:prSet/>
      <dgm:spPr/>
      <dgm:t>
        <a:bodyPr/>
        <a:lstStyle/>
        <a:p>
          <a:endParaRPr lang="en-US"/>
        </a:p>
      </dgm:t>
    </dgm:pt>
    <dgm:pt modelId="{CFB4C11D-E924-462B-808A-658AA048DBA2}">
      <dgm:prSet/>
      <dgm:spPr/>
      <dgm:t>
        <a:bodyPr/>
        <a:lstStyle/>
        <a:p>
          <a:r>
            <a:rPr lang="en-US"/>
            <a:t>Grid-based </a:t>
          </a:r>
        </a:p>
      </dgm:t>
    </dgm:pt>
    <dgm:pt modelId="{CE279764-57A9-4910-A97C-A01C1D91C0FB}" type="parTrans" cxnId="{630FAAB6-C938-4C25-9B68-5BEFE5352D79}">
      <dgm:prSet/>
      <dgm:spPr/>
      <dgm:t>
        <a:bodyPr/>
        <a:lstStyle/>
        <a:p>
          <a:endParaRPr lang="en-US"/>
        </a:p>
      </dgm:t>
    </dgm:pt>
    <dgm:pt modelId="{8D9F475D-A0C1-4FAE-81BE-8CF5412AB635}" type="sibTrans" cxnId="{630FAAB6-C938-4C25-9B68-5BEFE5352D79}">
      <dgm:prSet/>
      <dgm:spPr/>
      <dgm:t>
        <a:bodyPr/>
        <a:lstStyle/>
        <a:p>
          <a:endParaRPr lang="en-US"/>
        </a:p>
      </dgm:t>
    </dgm:pt>
    <dgm:pt modelId="{AE881FBC-E0FB-49B2-AD8D-70E31AC1622D}">
      <dgm:prSet/>
      <dgm:spPr/>
      <dgm:t>
        <a:bodyPr/>
        <a:lstStyle/>
        <a:p>
          <a:r>
            <a:rPr lang="en-US"/>
            <a:t>Parking-constrained </a:t>
          </a:r>
        </a:p>
      </dgm:t>
    </dgm:pt>
    <dgm:pt modelId="{96047720-E4E0-4590-B14E-3FF9D45666DD}" type="parTrans" cxnId="{A254A59D-2628-4D73-8AF7-CDC246D49DEE}">
      <dgm:prSet/>
      <dgm:spPr/>
      <dgm:t>
        <a:bodyPr/>
        <a:lstStyle/>
        <a:p>
          <a:endParaRPr lang="en-US"/>
        </a:p>
      </dgm:t>
    </dgm:pt>
    <dgm:pt modelId="{D16728C3-9426-408D-9F83-DC9381464887}" type="sibTrans" cxnId="{A254A59D-2628-4D73-8AF7-CDC246D49DEE}">
      <dgm:prSet/>
      <dgm:spPr/>
      <dgm:t>
        <a:bodyPr/>
        <a:lstStyle/>
        <a:p>
          <a:endParaRPr lang="en-US"/>
        </a:p>
      </dgm:t>
    </dgm:pt>
    <dgm:pt modelId="{E6C4AD6F-09C0-47DC-93AE-BD0D212E978C}">
      <dgm:prSet/>
      <dgm:spPr/>
      <dgm:t>
        <a:bodyPr/>
        <a:lstStyle/>
        <a:p>
          <a:r>
            <a:rPr lang="en-US"/>
            <a:t>Congestion-dominated </a:t>
          </a:r>
        </a:p>
      </dgm:t>
    </dgm:pt>
    <dgm:pt modelId="{B9CDB545-BA5F-4138-93FC-A7F1A6720814}" type="parTrans" cxnId="{C4F2AA60-223C-43C6-A87E-09D92ECCD237}">
      <dgm:prSet/>
      <dgm:spPr/>
      <dgm:t>
        <a:bodyPr/>
        <a:lstStyle/>
        <a:p>
          <a:endParaRPr lang="en-US"/>
        </a:p>
      </dgm:t>
    </dgm:pt>
    <dgm:pt modelId="{75C62D27-8008-42AB-8818-BEADF5733256}" type="sibTrans" cxnId="{C4F2AA60-223C-43C6-A87E-09D92ECCD237}">
      <dgm:prSet/>
      <dgm:spPr/>
      <dgm:t>
        <a:bodyPr/>
        <a:lstStyle/>
        <a:p>
          <a:endParaRPr lang="en-US"/>
        </a:p>
      </dgm:t>
    </dgm:pt>
    <dgm:pt modelId="{DE7F7731-DF06-4239-82B9-5B1B724BD4D7}">
      <dgm:prSet/>
      <dgm:spPr/>
      <dgm:t>
        <a:bodyPr/>
        <a:lstStyle/>
        <a:p>
          <a:r>
            <a:rPr lang="en-US" b="1"/>
            <a:t>Poca</a:t>
          </a:r>
          <a:endParaRPr lang="en-US"/>
        </a:p>
      </dgm:t>
    </dgm:pt>
    <dgm:pt modelId="{48E250E0-D84D-46A4-A299-6DEB5FF58D1E}" type="parTrans" cxnId="{A7AD7305-F2AF-434E-B3E8-E7B97F294678}">
      <dgm:prSet/>
      <dgm:spPr/>
      <dgm:t>
        <a:bodyPr/>
        <a:lstStyle/>
        <a:p>
          <a:endParaRPr lang="en-US"/>
        </a:p>
      </dgm:t>
    </dgm:pt>
    <dgm:pt modelId="{0AC752D6-E23E-4BE7-87F7-275CC9AC49B1}" type="sibTrans" cxnId="{A7AD7305-F2AF-434E-B3E8-E7B97F294678}">
      <dgm:prSet/>
      <dgm:spPr/>
      <dgm:t>
        <a:bodyPr/>
        <a:lstStyle/>
        <a:p>
          <a:endParaRPr lang="en-US"/>
        </a:p>
      </dgm:t>
    </dgm:pt>
    <dgm:pt modelId="{96647564-B401-4456-A58C-7E1C3CA32669}">
      <dgm:prSet/>
      <dgm:spPr/>
      <dgm:t>
        <a:bodyPr/>
        <a:lstStyle/>
        <a:p>
          <a:r>
            <a:rPr lang="en-US"/>
            <a:t>Rural small-town </a:t>
          </a:r>
        </a:p>
      </dgm:t>
    </dgm:pt>
    <dgm:pt modelId="{1B5473AA-B3E8-4817-8658-9654F9AE5BDB}" type="parTrans" cxnId="{E0313CD7-306B-4785-BC79-459CAF572E18}">
      <dgm:prSet/>
      <dgm:spPr/>
      <dgm:t>
        <a:bodyPr/>
        <a:lstStyle/>
        <a:p>
          <a:endParaRPr lang="en-US"/>
        </a:p>
      </dgm:t>
    </dgm:pt>
    <dgm:pt modelId="{AEE87B76-DD47-460D-B5FF-BFB228F27B77}" type="sibTrans" cxnId="{E0313CD7-306B-4785-BC79-459CAF572E18}">
      <dgm:prSet/>
      <dgm:spPr/>
      <dgm:t>
        <a:bodyPr/>
        <a:lstStyle/>
        <a:p>
          <a:endParaRPr lang="en-US"/>
        </a:p>
      </dgm:t>
    </dgm:pt>
    <dgm:pt modelId="{7D481834-F2C1-4F4A-84BB-27B8D1C5E6AF}">
      <dgm:prSet/>
      <dgm:spPr/>
      <dgm:t>
        <a:bodyPr/>
        <a:lstStyle/>
        <a:p>
          <a:r>
            <a:rPr lang="en-US"/>
            <a:t>Highway-oriented </a:t>
          </a:r>
        </a:p>
      </dgm:t>
    </dgm:pt>
    <dgm:pt modelId="{2D92041B-7CBB-4E0C-B467-1261D8C392C9}" type="parTrans" cxnId="{3F846359-CDBE-4C17-B000-F97B189C645C}">
      <dgm:prSet/>
      <dgm:spPr/>
      <dgm:t>
        <a:bodyPr/>
        <a:lstStyle/>
        <a:p>
          <a:endParaRPr lang="en-US"/>
        </a:p>
      </dgm:t>
    </dgm:pt>
    <dgm:pt modelId="{118D7DF8-62AC-4450-BE22-96010BF79160}" type="sibTrans" cxnId="{3F846359-CDBE-4C17-B000-F97B189C645C}">
      <dgm:prSet/>
      <dgm:spPr/>
      <dgm:t>
        <a:bodyPr/>
        <a:lstStyle/>
        <a:p>
          <a:endParaRPr lang="en-US"/>
        </a:p>
      </dgm:t>
    </dgm:pt>
    <dgm:pt modelId="{F56819D5-D58A-4AA5-81DC-B38C1270994C}">
      <dgm:prSet/>
      <dgm:spPr/>
      <dgm:t>
        <a:bodyPr/>
        <a:lstStyle/>
        <a:p>
          <a:r>
            <a:rPr lang="en-US"/>
            <a:t>Lower traffic volume </a:t>
          </a:r>
        </a:p>
      </dgm:t>
    </dgm:pt>
    <dgm:pt modelId="{5EAC83A2-8985-4768-8CBE-012413528013}" type="parTrans" cxnId="{15AB96ED-45D5-4A2F-942B-69B77ACD8115}">
      <dgm:prSet/>
      <dgm:spPr/>
      <dgm:t>
        <a:bodyPr/>
        <a:lstStyle/>
        <a:p>
          <a:endParaRPr lang="en-US"/>
        </a:p>
      </dgm:t>
    </dgm:pt>
    <dgm:pt modelId="{4F11331C-3BB2-449C-8241-5D0C8799E042}" type="sibTrans" cxnId="{15AB96ED-45D5-4A2F-942B-69B77ACD8115}">
      <dgm:prSet/>
      <dgm:spPr/>
      <dgm:t>
        <a:bodyPr/>
        <a:lstStyle/>
        <a:p>
          <a:endParaRPr lang="en-US"/>
        </a:p>
      </dgm:t>
    </dgm:pt>
    <dgm:pt modelId="{97C42C67-D72D-4CAA-89FC-1903D76E821B}">
      <dgm:prSet/>
      <dgm:spPr/>
      <dgm:t>
        <a:bodyPr/>
        <a:lstStyle/>
        <a:p>
          <a:r>
            <a:rPr lang="en-US"/>
            <a:t>Pedestrian-infrastructure deficient</a:t>
          </a:r>
        </a:p>
      </dgm:t>
    </dgm:pt>
    <dgm:pt modelId="{065AD593-5C07-44E1-A275-E5C119B431F0}" type="parTrans" cxnId="{75CBCAE5-E9AA-4C4E-90A6-405EDCB8883E}">
      <dgm:prSet/>
      <dgm:spPr/>
      <dgm:t>
        <a:bodyPr/>
        <a:lstStyle/>
        <a:p>
          <a:endParaRPr lang="en-US"/>
        </a:p>
      </dgm:t>
    </dgm:pt>
    <dgm:pt modelId="{4CB41B36-F79F-4F48-A7F7-B08CAEC82E9E}" type="sibTrans" cxnId="{75CBCAE5-E9AA-4C4E-90A6-405EDCB8883E}">
      <dgm:prSet/>
      <dgm:spPr/>
      <dgm:t>
        <a:bodyPr/>
        <a:lstStyle/>
        <a:p>
          <a:endParaRPr lang="en-US"/>
        </a:p>
      </dgm:t>
    </dgm:pt>
    <dgm:pt modelId="{EC6DE758-1979-44B7-9F5D-4971F3869AA6}">
      <dgm:prSet/>
      <dgm:spPr/>
      <dgm:t>
        <a:bodyPr/>
        <a:lstStyle/>
        <a:p>
          <a:r>
            <a:rPr lang="en-US"/>
            <a:t>Visibility/access-management dominated</a:t>
          </a:r>
        </a:p>
      </dgm:t>
    </dgm:pt>
    <dgm:pt modelId="{2A08C650-EB95-4FF8-8077-CCEE1478FD7C}" type="parTrans" cxnId="{9EC181F4-0562-4AD4-8752-84DB14A01FAB}">
      <dgm:prSet/>
      <dgm:spPr/>
      <dgm:t>
        <a:bodyPr/>
        <a:lstStyle/>
        <a:p>
          <a:endParaRPr lang="en-US"/>
        </a:p>
      </dgm:t>
    </dgm:pt>
    <dgm:pt modelId="{534C8290-531F-4BAA-9034-D05050E288A8}" type="sibTrans" cxnId="{9EC181F4-0562-4AD4-8752-84DB14A01FAB}">
      <dgm:prSet/>
      <dgm:spPr/>
      <dgm:t>
        <a:bodyPr/>
        <a:lstStyle/>
        <a:p>
          <a:endParaRPr lang="en-US"/>
        </a:p>
      </dgm:t>
    </dgm:pt>
    <dgm:pt modelId="{FC434D92-C72C-44E2-BA15-678E05DF0A85}" type="pres">
      <dgm:prSet presAssocID="{7724936B-1DC9-4DB3-82FB-CBD3C6A9C192}" presName="linearFlow" presStyleCnt="0">
        <dgm:presLayoutVars>
          <dgm:dir/>
          <dgm:resizeHandles val="exact"/>
        </dgm:presLayoutVars>
      </dgm:prSet>
      <dgm:spPr/>
    </dgm:pt>
    <dgm:pt modelId="{7DB33B3F-17CB-4FEB-A3C5-5C08BED4C9E9}" type="pres">
      <dgm:prSet presAssocID="{C1E4E6BD-5B5A-40A5-8F0B-D8A1559FC5D5}" presName="composite" presStyleCnt="0"/>
      <dgm:spPr/>
    </dgm:pt>
    <dgm:pt modelId="{6A650C5A-B012-41E2-A889-F93B3EE9F1B5}" type="pres">
      <dgm:prSet presAssocID="{C1E4E6BD-5B5A-40A5-8F0B-D8A1559FC5D5}" presName="imgShp" presStyleLbl="fgImgPlace1" presStyleIdx="0" presStyleCnt="2"/>
      <dgm:spPr>
        <a:blipFill>
          <a:blip xmlns:r="http://schemas.openxmlformats.org/officeDocument/2006/relationships" r:embed="rId1"/>
          <a:srcRect/>
          <a:stretch>
            <a:fillRect l="-17000" r="-17000"/>
          </a:stretch>
        </a:blipFill>
      </dgm:spPr>
    </dgm:pt>
    <dgm:pt modelId="{992FD653-223C-4D8E-B909-632A40961A41}" type="pres">
      <dgm:prSet presAssocID="{C1E4E6BD-5B5A-40A5-8F0B-D8A1559FC5D5}" presName="txShp" presStyleLbl="node1" presStyleIdx="0" presStyleCnt="2">
        <dgm:presLayoutVars>
          <dgm:bulletEnabled val="1"/>
        </dgm:presLayoutVars>
      </dgm:prSet>
      <dgm:spPr/>
    </dgm:pt>
    <dgm:pt modelId="{81A744A1-88C1-4ED8-852E-FA2728ECB8B7}" type="pres">
      <dgm:prSet presAssocID="{83F5BC5B-9432-4E4F-B155-D0F2C27B3DAA}" presName="spacing" presStyleCnt="0"/>
      <dgm:spPr/>
    </dgm:pt>
    <dgm:pt modelId="{B05D1BD1-ED3E-4A8F-A16A-E2763DF001D5}" type="pres">
      <dgm:prSet presAssocID="{DE7F7731-DF06-4239-82B9-5B1B724BD4D7}" presName="composite" presStyleCnt="0"/>
      <dgm:spPr/>
    </dgm:pt>
    <dgm:pt modelId="{6F55C7B9-EAF1-4416-89AE-38B7050FC92F}" type="pres">
      <dgm:prSet presAssocID="{DE7F7731-DF06-4239-82B9-5B1B724BD4D7}" presName="imgShp" presStyleLbl="fgImgPlace1" presStyleIdx="1" presStyleCnt="2"/>
      <dgm:spPr>
        <a:blipFill>
          <a:blip xmlns:r="http://schemas.openxmlformats.org/officeDocument/2006/relationships" r:embed="rId2"/>
          <a:srcRect/>
          <a:stretch>
            <a:fillRect t="-17000" b="-17000"/>
          </a:stretch>
        </a:blipFill>
      </dgm:spPr>
    </dgm:pt>
    <dgm:pt modelId="{9A9870D2-8F01-4D9C-8235-8791B2DD4A33}" type="pres">
      <dgm:prSet presAssocID="{DE7F7731-DF06-4239-82B9-5B1B724BD4D7}" presName="txShp" presStyleLbl="node1" presStyleIdx="1" presStyleCnt="2">
        <dgm:presLayoutVars>
          <dgm:bulletEnabled val="1"/>
        </dgm:presLayoutVars>
      </dgm:prSet>
      <dgm:spPr/>
    </dgm:pt>
  </dgm:ptLst>
  <dgm:cxnLst>
    <dgm:cxn modelId="{B081C003-175F-45DD-9EB2-90DE2B07C262}" type="presOf" srcId="{7724936B-1DC9-4DB3-82FB-CBD3C6A9C192}" destId="{FC434D92-C72C-44E2-BA15-678E05DF0A85}" srcOrd="0" destOrd="0" presId="urn:microsoft.com/office/officeart/2005/8/layout/vList3"/>
    <dgm:cxn modelId="{A7AD7305-F2AF-434E-B3E8-E7B97F294678}" srcId="{7724936B-1DC9-4DB3-82FB-CBD3C6A9C192}" destId="{DE7F7731-DF06-4239-82B9-5B1B724BD4D7}" srcOrd="1" destOrd="0" parTransId="{48E250E0-D84D-46A4-A299-6DEB5FF58D1E}" sibTransId="{0AC752D6-E23E-4BE7-87F7-275CC9AC49B1}"/>
    <dgm:cxn modelId="{EA83A006-4340-4B29-A82A-95FA2DB3B809}" type="presOf" srcId="{E6C4AD6F-09C0-47DC-93AE-BD0D212E978C}" destId="{992FD653-223C-4D8E-B909-632A40961A41}" srcOrd="0" destOrd="5" presId="urn:microsoft.com/office/officeart/2005/8/layout/vList3"/>
    <dgm:cxn modelId="{51A62924-7A84-43C2-BE5E-D25532890E94}" type="presOf" srcId="{EC6DE758-1979-44B7-9F5D-4971F3869AA6}" destId="{9A9870D2-8F01-4D9C-8235-8791B2DD4A33}" srcOrd="0" destOrd="5" presId="urn:microsoft.com/office/officeart/2005/8/layout/vList3"/>
    <dgm:cxn modelId="{621C7434-C8E9-44B3-8EB6-0C84034C3C11}" type="presOf" srcId="{7D481834-F2C1-4F4A-84BB-27B8D1C5E6AF}" destId="{9A9870D2-8F01-4D9C-8235-8791B2DD4A33}" srcOrd="0" destOrd="2" presId="urn:microsoft.com/office/officeart/2005/8/layout/vList3"/>
    <dgm:cxn modelId="{64461260-1DCF-47B7-93D5-3AB899457A6C}" type="presOf" srcId="{AE881FBC-E0FB-49B2-AD8D-70E31AC1622D}" destId="{992FD653-223C-4D8E-B909-632A40961A41}" srcOrd="0" destOrd="4" presId="urn:microsoft.com/office/officeart/2005/8/layout/vList3"/>
    <dgm:cxn modelId="{C4F2AA60-223C-43C6-A87E-09D92ECCD237}" srcId="{C1E4E6BD-5B5A-40A5-8F0B-D8A1559FC5D5}" destId="{E6C4AD6F-09C0-47DC-93AE-BD0D212E978C}" srcOrd="4" destOrd="0" parTransId="{B9CDB545-BA5F-4138-93FC-A7F1A6720814}" sibTransId="{75C62D27-8008-42AB-8818-BEADF5733256}"/>
    <dgm:cxn modelId="{8122AC6B-E56D-4C41-B67A-028F7C01015B}" type="presOf" srcId="{DE7F7731-DF06-4239-82B9-5B1B724BD4D7}" destId="{9A9870D2-8F01-4D9C-8235-8791B2DD4A33}" srcOrd="0" destOrd="0" presId="urn:microsoft.com/office/officeart/2005/8/layout/vList3"/>
    <dgm:cxn modelId="{E90F9F6E-7DC8-4012-8DB6-0E64ADF2A35B}" srcId="{C1E4E6BD-5B5A-40A5-8F0B-D8A1559FC5D5}" destId="{9D462794-AB99-4C3A-A984-001E97CDF0D5}" srcOrd="1" destOrd="0" parTransId="{6AFCF188-38C5-4CB6-AC6B-0767FA4419EE}" sibTransId="{639C45FE-AD2C-4C4B-B3DF-9728035E5F87}"/>
    <dgm:cxn modelId="{A42D5450-2474-46A6-B2AB-D26188430BA1}" srcId="{C1E4E6BD-5B5A-40A5-8F0B-D8A1559FC5D5}" destId="{67F500BF-8F85-4359-BDE5-E4E29F7BDFE5}" srcOrd="0" destOrd="0" parTransId="{3B3008D4-C537-4994-A60B-5C3DBF91E004}" sibTransId="{59376D76-1B97-4685-8679-C12FE0516D43}"/>
    <dgm:cxn modelId="{1D719955-89A7-453F-963B-BE6442AED2C0}" type="presOf" srcId="{67F500BF-8F85-4359-BDE5-E4E29F7BDFE5}" destId="{992FD653-223C-4D8E-B909-632A40961A41}" srcOrd="0" destOrd="1" presId="urn:microsoft.com/office/officeart/2005/8/layout/vList3"/>
    <dgm:cxn modelId="{B6E82C78-AECD-48CF-95BC-A65015BA9929}" type="presOf" srcId="{CFB4C11D-E924-462B-808A-658AA048DBA2}" destId="{992FD653-223C-4D8E-B909-632A40961A41}" srcOrd="0" destOrd="3" presId="urn:microsoft.com/office/officeart/2005/8/layout/vList3"/>
    <dgm:cxn modelId="{4C059E58-A18E-4359-82AA-7ABCDFB3085C}" srcId="{7724936B-1DC9-4DB3-82FB-CBD3C6A9C192}" destId="{C1E4E6BD-5B5A-40A5-8F0B-D8A1559FC5D5}" srcOrd="0" destOrd="0" parTransId="{C906A8BA-F758-48C1-8B4D-32D53D1900AF}" sibTransId="{83F5BC5B-9432-4E4F-B155-D0F2C27B3DAA}"/>
    <dgm:cxn modelId="{3F846359-CDBE-4C17-B000-F97B189C645C}" srcId="{DE7F7731-DF06-4239-82B9-5B1B724BD4D7}" destId="{7D481834-F2C1-4F4A-84BB-27B8D1C5E6AF}" srcOrd="1" destOrd="0" parTransId="{2D92041B-7CBB-4E0C-B467-1261D8C392C9}" sibTransId="{118D7DF8-62AC-4450-BE22-96010BF79160}"/>
    <dgm:cxn modelId="{6D673C7C-5CE1-4CF6-AF96-87024735296A}" type="presOf" srcId="{C1E4E6BD-5B5A-40A5-8F0B-D8A1559FC5D5}" destId="{992FD653-223C-4D8E-B909-632A40961A41}" srcOrd="0" destOrd="0" presId="urn:microsoft.com/office/officeart/2005/8/layout/vList3"/>
    <dgm:cxn modelId="{319F4C8B-C6D5-43E9-AF49-69DFAC9BD292}" type="presOf" srcId="{9D462794-AB99-4C3A-A984-001E97CDF0D5}" destId="{992FD653-223C-4D8E-B909-632A40961A41}" srcOrd="0" destOrd="2" presId="urn:microsoft.com/office/officeart/2005/8/layout/vList3"/>
    <dgm:cxn modelId="{866ACC98-079E-4D25-B399-D3AE0EAA71CA}" type="presOf" srcId="{96647564-B401-4456-A58C-7E1C3CA32669}" destId="{9A9870D2-8F01-4D9C-8235-8791B2DD4A33}" srcOrd="0" destOrd="1" presId="urn:microsoft.com/office/officeart/2005/8/layout/vList3"/>
    <dgm:cxn modelId="{A254A59D-2628-4D73-8AF7-CDC246D49DEE}" srcId="{C1E4E6BD-5B5A-40A5-8F0B-D8A1559FC5D5}" destId="{AE881FBC-E0FB-49B2-AD8D-70E31AC1622D}" srcOrd="3" destOrd="0" parTransId="{96047720-E4E0-4590-B14E-3FF9D45666DD}" sibTransId="{D16728C3-9426-408D-9F83-DC9381464887}"/>
    <dgm:cxn modelId="{630FAAB6-C938-4C25-9B68-5BEFE5352D79}" srcId="{C1E4E6BD-5B5A-40A5-8F0B-D8A1559FC5D5}" destId="{CFB4C11D-E924-462B-808A-658AA048DBA2}" srcOrd="2" destOrd="0" parTransId="{CE279764-57A9-4910-A97C-A01C1D91C0FB}" sibTransId="{8D9F475D-A0C1-4FAE-81BE-8CF5412AB635}"/>
    <dgm:cxn modelId="{4F9EF4C2-FD1C-4F9C-A99F-FF9D30F20FD3}" type="presOf" srcId="{F56819D5-D58A-4AA5-81DC-B38C1270994C}" destId="{9A9870D2-8F01-4D9C-8235-8791B2DD4A33}" srcOrd="0" destOrd="3" presId="urn:microsoft.com/office/officeart/2005/8/layout/vList3"/>
    <dgm:cxn modelId="{D4C6BED0-238C-4488-9BE4-77B72F358BE3}" type="presOf" srcId="{97C42C67-D72D-4CAA-89FC-1903D76E821B}" destId="{9A9870D2-8F01-4D9C-8235-8791B2DD4A33}" srcOrd="0" destOrd="4" presId="urn:microsoft.com/office/officeart/2005/8/layout/vList3"/>
    <dgm:cxn modelId="{E0313CD7-306B-4785-BC79-459CAF572E18}" srcId="{DE7F7731-DF06-4239-82B9-5B1B724BD4D7}" destId="{96647564-B401-4456-A58C-7E1C3CA32669}" srcOrd="0" destOrd="0" parTransId="{1B5473AA-B3E8-4817-8658-9654F9AE5BDB}" sibTransId="{AEE87B76-DD47-460D-B5FF-BFB228F27B77}"/>
    <dgm:cxn modelId="{75CBCAE5-E9AA-4C4E-90A6-405EDCB8883E}" srcId="{DE7F7731-DF06-4239-82B9-5B1B724BD4D7}" destId="{97C42C67-D72D-4CAA-89FC-1903D76E821B}" srcOrd="3" destOrd="0" parTransId="{065AD593-5C07-44E1-A275-E5C119B431F0}" sibTransId="{4CB41B36-F79F-4F48-A7F7-B08CAEC82E9E}"/>
    <dgm:cxn modelId="{15AB96ED-45D5-4A2F-942B-69B77ACD8115}" srcId="{DE7F7731-DF06-4239-82B9-5B1B724BD4D7}" destId="{F56819D5-D58A-4AA5-81DC-B38C1270994C}" srcOrd="2" destOrd="0" parTransId="{5EAC83A2-8985-4768-8CBE-012413528013}" sibTransId="{4F11331C-3BB2-449C-8241-5D0C8799E042}"/>
    <dgm:cxn modelId="{9EC181F4-0562-4AD4-8752-84DB14A01FAB}" srcId="{DE7F7731-DF06-4239-82B9-5B1B724BD4D7}" destId="{EC6DE758-1979-44B7-9F5D-4971F3869AA6}" srcOrd="4" destOrd="0" parTransId="{2A08C650-EB95-4FF8-8077-CCEE1478FD7C}" sibTransId="{534C8290-531F-4BAA-9034-D05050E288A8}"/>
    <dgm:cxn modelId="{FC0B871B-0BF2-4DB3-BFEF-A533AD474BDF}" type="presParOf" srcId="{FC434D92-C72C-44E2-BA15-678E05DF0A85}" destId="{7DB33B3F-17CB-4FEB-A3C5-5C08BED4C9E9}" srcOrd="0" destOrd="0" presId="urn:microsoft.com/office/officeart/2005/8/layout/vList3"/>
    <dgm:cxn modelId="{E1778A02-0DDE-4D9C-A8A4-503D7B08005F}" type="presParOf" srcId="{7DB33B3F-17CB-4FEB-A3C5-5C08BED4C9E9}" destId="{6A650C5A-B012-41E2-A889-F93B3EE9F1B5}" srcOrd="0" destOrd="0" presId="urn:microsoft.com/office/officeart/2005/8/layout/vList3"/>
    <dgm:cxn modelId="{40870BB5-7344-43D0-98F5-ECF7C9D628C3}" type="presParOf" srcId="{7DB33B3F-17CB-4FEB-A3C5-5C08BED4C9E9}" destId="{992FD653-223C-4D8E-B909-632A40961A41}" srcOrd="1" destOrd="0" presId="urn:microsoft.com/office/officeart/2005/8/layout/vList3"/>
    <dgm:cxn modelId="{0EE68331-BD6E-4C50-8B55-0236B5747190}" type="presParOf" srcId="{FC434D92-C72C-44E2-BA15-678E05DF0A85}" destId="{81A744A1-88C1-4ED8-852E-FA2728ECB8B7}" srcOrd="1" destOrd="0" presId="urn:microsoft.com/office/officeart/2005/8/layout/vList3"/>
    <dgm:cxn modelId="{4CA22366-8575-47DC-A90B-B5D93BDB1106}" type="presParOf" srcId="{FC434D92-C72C-44E2-BA15-678E05DF0A85}" destId="{B05D1BD1-ED3E-4A8F-A16A-E2763DF001D5}" srcOrd="2" destOrd="0" presId="urn:microsoft.com/office/officeart/2005/8/layout/vList3"/>
    <dgm:cxn modelId="{4071F4BC-0CA7-470D-AD8C-D452B739E452}" type="presParOf" srcId="{B05D1BD1-ED3E-4A8F-A16A-E2763DF001D5}" destId="{6F55C7B9-EAF1-4416-89AE-38B7050FC92F}" srcOrd="0" destOrd="0" presId="urn:microsoft.com/office/officeart/2005/8/layout/vList3"/>
    <dgm:cxn modelId="{3FF73099-97BF-470E-A617-C9040B9DD93B}" type="presParOf" srcId="{B05D1BD1-ED3E-4A8F-A16A-E2763DF001D5}" destId="{9A9870D2-8F01-4D9C-8235-8791B2DD4A3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88489A-FC10-4C26-B327-5999867B30E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B359AF5-C7B6-41A8-9888-4D1DC204F176}">
      <dgm:prSet/>
      <dgm:spPr/>
      <dgm:t>
        <a:bodyPr/>
        <a:lstStyle/>
        <a:p>
          <a:r>
            <a:rPr lang="en-US" b="0" i="0" baseline="0"/>
            <a:t>Rural and urban school zones face different traffic patterns, roadway conditions, and safety risks. </a:t>
          </a:r>
          <a:endParaRPr lang="en-US"/>
        </a:p>
      </dgm:t>
    </dgm:pt>
    <dgm:pt modelId="{1291FDCF-B7B5-4F1A-90EA-33CD9B688D97}" type="parTrans" cxnId="{C308194B-1514-4359-9B83-3CF4C4708DEF}">
      <dgm:prSet/>
      <dgm:spPr/>
      <dgm:t>
        <a:bodyPr/>
        <a:lstStyle/>
        <a:p>
          <a:endParaRPr lang="en-US"/>
        </a:p>
      </dgm:t>
    </dgm:pt>
    <dgm:pt modelId="{12359DDE-C3C0-4760-8536-37EEBB698817}" type="sibTrans" cxnId="{C308194B-1514-4359-9B83-3CF4C4708DEF}">
      <dgm:prSet/>
      <dgm:spPr/>
      <dgm:t>
        <a:bodyPr/>
        <a:lstStyle/>
        <a:p>
          <a:endParaRPr lang="en-US"/>
        </a:p>
      </dgm:t>
    </dgm:pt>
    <dgm:pt modelId="{19CF3A5B-BEE3-40BE-A863-7BB61EAF4B8F}">
      <dgm:prSet/>
      <dgm:spPr/>
      <dgm:t>
        <a:bodyPr/>
        <a:lstStyle/>
        <a:p>
          <a:r>
            <a:rPr lang="en-US" b="0" i="0" baseline="0"/>
            <a:t>Urban school zones focus on pedestrian and multimodal safety, while rural zones prioritize speed management and visibility. </a:t>
          </a:r>
          <a:endParaRPr lang="en-US"/>
        </a:p>
      </dgm:t>
    </dgm:pt>
    <dgm:pt modelId="{033C563A-C8FB-4085-A820-8AB5849AB70A}" type="parTrans" cxnId="{77356798-B4DD-4C69-BC32-61F6456E93B9}">
      <dgm:prSet/>
      <dgm:spPr/>
      <dgm:t>
        <a:bodyPr/>
        <a:lstStyle/>
        <a:p>
          <a:endParaRPr lang="en-US"/>
        </a:p>
      </dgm:t>
    </dgm:pt>
    <dgm:pt modelId="{62293009-5809-4352-A12F-3C5F9220A976}" type="sibTrans" cxnId="{77356798-B4DD-4C69-BC32-61F6456E93B9}">
      <dgm:prSet/>
      <dgm:spPr/>
      <dgm:t>
        <a:bodyPr/>
        <a:lstStyle/>
        <a:p>
          <a:endParaRPr lang="en-US"/>
        </a:p>
      </dgm:t>
    </dgm:pt>
    <dgm:pt modelId="{D0948A01-8ED5-4A78-859E-5736C4BFD241}">
      <dgm:prSet/>
      <dgm:spPr/>
      <dgm:t>
        <a:bodyPr/>
        <a:lstStyle/>
        <a:p>
          <a:r>
            <a:rPr lang="en-US"/>
            <a:t>S</a:t>
          </a:r>
          <a:r>
            <a:rPr lang="en-US" b="0" i="0" baseline="0"/>
            <a:t>chool safety improvements must be tailored to the unique context of each community.</a:t>
          </a:r>
          <a:endParaRPr lang="en-US"/>
        </a:p>
      </dgm:t>
    </dgm:pt>
    <dgm:pt modelId="{76D9E4A3-78E0-44A9-9FE3-DEE098C10655}" type="parTrans" cxnId="{8CFD3BF9-908C-430B-B49F-B618FB191915}">
      <dgm:prSet/>
      <dgm:spPr/>
      <dgm:t>
        <a:bodyPr/>
        <a:lstStyle/>
        <a:p>
          <a:endParaRPr lang="en-US"/>
        </a:p>
      </dgm:t>
    </dgm:pt>
    <dgm:pt modelId="{92426B99-2479-474D-A55F-BD6F7734F709}" type="sibTrans" cxnId="{8CFD3BF9-908C-430B-B49F-B618FB191915}">
      <dgm:prSet/>
      <dgm:spPr/>
      <dgm:t>
        <a:bodyPr/>
        <a:lstStyle/>
        <a:p>
          <a:endParaRPr lang="en-US"/>
        </a:p>
      </dgm:t>
    </dgm:pt>
    <dgm:pt modelId="{B5988917-0C2D-42EB-8133-0727C0177612}">
      <dgm:prSet/>
      <dgm:spPr/>
      <dgm:t>
        <a:bodyPr/>
        <a:lstStyle/>
        <a:p>
          <a:r>
            <a:rPr lang="en-US"/>
            <a:t>Observations are as important as data </a:t>
          </a:r>
        </a:p>
      </dgm:t>
    </dgm:pt>
    <dgm:pt modelId="{DA0A3784-FDEC-4712-B895-827F209FEA74}" type="parTrans" cxnId="{458B1AFF-DCC4-4B90-8557-0E027E4A3A21}">
      <dgm:prSet/>
      <dgm:spPr/>
      <dgm:t>
        <a:bodyPr/>
        <a:lstStyle/>
        <a:p>
          <a:endParaRPr lang="en-US"/>
        </a:p>
      </dgm:t>
    </dgm:pt>
    <dgm:pt modelId="{53A04323-4ACE-4CCE-9BAD-A0ACA1540D2D}" type="sibTrans" cxnId="{458B1AFF-DCC4-4B90-8557-0E027E4A3A21}">
      <dgm:prSet/>
      <dgm:spPr/>
      <dgm:t>
        <a:bodyPr/>
        <a:lstStyle/>
        <a:p>
          <a:endParaRPr lang="en-US"/>
        </a:p>
      </dgm:t>
    </dgm:pt>
    <dgm:pt modelId="{5CF30C11-83C5-4067-8CBB-CC0D730FFE58}">
      <dgm:prSet/>
      <dgm:spPr/>
      <dgm:t>
        <a:bodyPr/>
        <a:lstStyle/>
        <a:p>
          <a:r>
            <a:rPr lang="en-US"/>
            <a:t>Develop a solution for the community with the community</a:t>
          </a:r>
        </a:p>
      </dgm:t>
    </dgm:pt>
    <dgm:pt modelId="{C82AEC92-7E2C-4798-AC1D-18E8649A6F32}" type="parTrans" cxnId="{946D6FE2-DD21-4700-861E-B7B04DD6A0C7}">
      <dgm:prSet/>
      <dgm:spPr/>
      <dgm:t>
        <a:bodyPr/>
        <a:lstStyle/>
        <a:p>
          <a:endParaRPr lang="en-US"/>
        </a:p>
      </dgm:t>
    </dgm:pt>
    <dgm:pt modelId="{4282319F-29C7-4A63-99BA-DA7E47D6D837}" type="sibTrans" cxnId="{946D6FE2-DD21-4700-861E-B7B04DD6A0C7}">
      <dgm:prSet/>
      <dgm:spPr/>
      <dgm:t>
        <a:bodyPr/>
        <a:lstStyle/>
        <a:p>
          <a:endParaRPr lang="en-US"/>
        </a:p>
      </dgm:t>
    </dgm:pt>
    <dgm:pt modelId="{5600EFA0-56B6-4BA5-B41A-3FDC5D50DC7B}" type="pres">
      <dgm:prSet presAssocID="{6188489A-FC10-4C26-B327-5999867B30E0}" presName="root" presStyleCnt="0">
        <dgm:presLayoutVars>
          <dgm:dir/>
          <dgm:resizeHandles val="exact"/>
        </dgm:presLayoutVars>
      </dgm:prSet>
      <dgm:spPr/>
    </dgm:pt>
    <dgm:pt modelId="{737BC6A4-6C50-4A64-8584-70906E0244CC}" type="pres">
      <dgm:prSet presAssocID="{DB359AF5-C7B6-41A8-9888-4D1DC204F176}" presName="compNode" presStyleCnt="0"/>
      <dgm:spPr/>
    </dgm:pt>
    <dgm:pt modelId="{E9E96F5B-2085-4C96-913B-9E7020B9343F}" type="pres">
      <dgm:prSet presAssocID="{DB359AF5-C7B6-41A8-9888-4D1DC204F176}" presName="bgRect" presStyleLbl="bgShp" presStyleIdx="0" presStyleCnt="3"/>
      <dgm:spPr/>
    </dgm:pt>
    <dgm:pt modelId="{4A5A4901-CA43-4C97-9B4D-AA4358AC1133}" type="pres">
      <dgm:prSet presAssocID="{DB359AF5-C7B6-41A8-9888-4D1DC204F17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ity"/>
        </a:ext>
      </dgm:extLst>
    </dgm:pt>
    <dgm:pt modelId="{13CC5D69-B16F-4108-B957-EE76DFF7FC9D}" type="pres">
      <dgm:prSet presAssocID="{DB359AF5-C7B6-41A8-9888-4D1DC204F176}" presName="spaceRect" presStyleCnt="0"/>
      <dgm:spPr/>
    </dgm:pt>
    <dgm:pt modelId="{63CA59E5-5663-4259-9D80-F148B49E886B}" type="pres">
      <dgm:prSet presAssocID="{DB359AF5-C7B6-41A8-9888-4D1DC204F176}" presName="parTx" presStyleLbl="revTx" presStyleIdx="0" presStyleCnt="4">
        <dgm:presLayoutVars>
          <dgm:chMax val="0"/>
          <dgm:chPref val="0"/>
        </dgm:presLayoutVars>
      </dgm:prSet>
      <dgm:spPr/>
    </dgm:pt>
    <dgm:pt modelId="{F79AE33C-11EA-44C7-A0DA-2698E2732734}" type="pres">
      <dgm:prSet presAssocID="{12359DDE-C3C0-4760-8536-37EEBB698817}" presName="sibTrans" presStyleCnt="0"/>
      <dgm:spPr/>
    </dgm:pt>
    <dgm:pt modelId="{99C20FED-FBAC-4428-A709-445A36418982}" type="pres">
      <dgm:prSet presAssocID="{19CF3A5B-BEE3-40BE-A863-7BB61EAF4B8F}" presName="compNode" presStyleCnt="0"/>
      <dgm:spPr/>
    </dgm:pt>
    <dgm:pt modelId="{43312FDC-ABBE-4CA6-A51D-25030EBB54EC}" type="pres">
      <dgm:prSet presAssocID="{19CF3A5B-BEE3-40BE-A863-7BB61EAF4B8F}" presName="bgRect" presStyleLbl="bgShp" presStyleIdx="1" presStyleCnt="3"/>
      <dgm:spPr/>
    </dgm:pt>
    <dgm:pt modelId="{96E8B5D9-0D01-4421-B715-CA097ADCAB55}" type="pres">
      <dgm:prSet presAssocID="{19CF3A5B-BEE3-40BE-A863-7BB61EAF4B8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s"/>
        </a:ext>
      </dgm:extLst>
    </dgm:pt>
    <dgm:pt modelId="{3A280B5B-F4D7-4F8C-9ACD-EA3CEACCD8EF}" type="pres">
      <dgm:prSet presAssocID="{19CF3A5B-BEE3-40BE-A863-7BB61EAF4B8F}" presName="spaceRect" presStyleCnt="0"/>
      <dgm:spPr/>
    </dgm:pt>
    <dgm:pt modelId="{323FEB63-3799-47E4-9FA6-84077C4167D8}" type="pres">
      <dgm:prSet presAssocID="{19CF3A5B-BEE3-40BE-A863-7BB61EAF4B8F}" presName="parTx" presStyleLbl="revTx" presStyleIdx="1" presStyleCnt="4">
        <dgm:presLayoutVars>
          <dgm:chMax val="0"/>
          <dgm:chPref val="0"/>
        </dgm:presLayoutVars>
      </dgm:prSet>
      <dgm:spPr/>
    </dgm:pt>
    <dgm:pt modelId="{821AD3C2-0C51-43BF-8713-87BD66E727C7}" type="pres">
      <dgm:prSet presAssocID="{62293009-5809-4352-A12F-3C5F9220A976}" presName="sibTrans" presStyleCnt="0"/>
      <dgm:spPr/>
    </dgm:pt>
    <dgm:pt modelId="{478998D4-8891-48FE-8F2B-F79E9B9DC703}" type="pres">
      <dgm:prSet presAssocID="{D0948A01-8ED5-4A78-859E-5736C4BFD241}" presName="compNode" presStyleCnt="0"/>
      <dgm:spPr/>
    </dgm:pt>
    <dgm:pt modelId="{1D9BDA46-E067-4A57-BF7A-CC55F70D758C}" type="pres">
      <dgm:prSet presAssocID="{D0948A01-8ED5-4A78-859E-5736C4BFD241}" presName="bgRect" presStyleLbl="bgShp" presStyleIdx="2" presStyleCnt="3"/>
      <dgm:spPr/>
    </dgm:pt>
    <dgm:pt modelId="{9B64EA3D-FA1D-4274-A799-D4A7DB36AD40}" type="pres">
      <dgm:prSet presAssocID="{D0948A01-8ED5-4A78-859E-5736C4BFD24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000F4BC7-7B5A-42DF-A71C-D4AD4FC16367}" type="pres">
      <dgm:prSet presAssocID="{D0948A01-8ED5-4A78-859E-5736C4BFD241}" presName="spaceRect" presStyleCnt="0"/>
      <dgm:spPr/>
    </dgm:pt>
    <dgm:pt modelId="{ABB36113-5CA3-482B-9037-7268BEC78625}" type="pres">
      <dgm:prSet presAssocID="{D0948A01-8ED5-4A78-859E-5736C4BFD241}" presName="parTx" presStyleLbl="revTx" presStyleIdx="2" presStyleCnt="4">
        <dgm:presLayoutVars>
          <dgm:chMax val="0"/>
          <dgm:chPref val="0"/>
        </dgm:presLayoutVars>
      </dgm:prSet>
      <dgm:spPr/>
    </dgm:pt>
    <dgm:pt modelId="{B1BB4CDA-CA66-4081-A0B1-DD7921382863}" type="pres">
      <dgm:prSet presAssocID="{D0948A01-8ED5-4A78-859E-5736C4BFD241}" presName="desTx" presStyleLbl="revTx" presStyleIdx="3" presStyleCnt="4" custLinFactNeighborX="753" custLinFactNeighborY="48368">
        <dgm:presLayoutVars/>
      </dgm:prSet>
      <dgm:spPr/>
    </dgm:pt>
  </dgm:ptLst>
  <dgm:cxnLst>
    <dgm:cxn modelId="{E0DD962E-5CD1-4B54-B375-B222AF45496B}" type="presOf" srcId="{5CF30C11-83C5-4067-8CBB-CC0D730FFE58}" destId="{B1BB4CDA-CA66-4081-A0B1-DD7921382863}" srcOrd="0" destOrd="1" presId="urn:microsoft.com/office/officeart/2018/2/layout/IconVerticalSolidList"/>
    <dgm:cxn modelId="{8D247549-900B-4F4A-82BB-134D5D4EF7B4}" type="presOf" srcId="{19CF3A5B-BEE3-40BE-A863-7BB61EAF4B8F}" destId="{323FEB63-3799-47E4-9FA6-84077C4167D8}" srcOrd="0" destOrd="0" presId="urn:microsoft.com/office/officeart/2018/2/layout/IconVerticalSolidList"/>
    <dgm:cxn modelId="{C308194B-1514-4359-9B83-3CF4C4708DEF}" srcId="{6188489A-FC10-4C26-B327-5999867B30E0}" destId="{DB359AF5-C7B6-41A8-9888-4D1DC204F176}" srcOrd="0" destOrd="0" parTransId="{1291FDCF-B7B5-4F1A-90EA-33CD9B688D97}" sibTransId="{12359DDE-C3C0-4760-8536-37EEBB698817}"/>
    <dgm:cxn modelId="{A8313E6B-D943-4D34-BD16-59BE698DE6E3}" type="presOf" srcId="{6188489A-FC10-4C26-B327-5999867B30E0}" destId="{5600EFA0-56B6-4BA5-B41A-3FDC5D50DC7B}" srcOrd="0" destOrd="0" presId="urn:microsoft.com/office/officeart/2018/2/layout/IconVerticalSolidList"/>
    <dgm:cxn modelId="{77356798-B4DD-4C69-BC32-61F6456E93B9}" srcId="{6188489A-FC10-4C26-B327-5999867B30E0}" destId="{19CF3A5B-BEE3-40BE-A863-7BB61EAF4B8F}" srcOrd="1" destOrd="0" parTransId="{033C563A-C8FB-4085-A820-8AB5849AB70A}" sibTransId="{62293009-5809-4352-A12F-3C5F9220A976}"/>
    <dgm:cxn modelId="{86238C9B-6CF1-413D-AE28-ED914BA39865}" type="presOf" srcId="{DB359AF5-C7B6-41A8-9888-4D1DC204F176}" destId="{63CA59E5-5663-4259-9D80-F148B49E886B}" srcOrd="0" destOrd="0" presId="urn:microsoft.com/office/officeart/2018/2/layout/IconVerticalSolidList"/>
    <dgm:cxn modelId="{F38D83B1-3FF4-431A-B45B-9A558971855C}" type="presOf" srcId="{D0948A01-8ED5-4A78-859E-5736C4BFD241}" destId="{ABB36113-5CA3-482B-9037-7268BEC78625}" srcOrd="0" destOrd="0" presId="urn:microsoft.com/office/officeart/2018/2/layout/IconVerticalSolidList"/>
    <dgm:cxn modelId="{946D6FE2-DD21-4700-861E-B7B04DD6A0C7}" srcId="{D0948A01-8ED5-4A78-859E-5736C4BFD241}" destId="{5CF30C11-83C5-4067-8CBB-CC0D730FFE58}" srcOrd="1" destOrd="0" parTransId="{C82AEC92-7E2C-4798-AC1D-18E8649A6F32}" sibTransId="{4282319F-29C7-4A63-99BA-DA7E47D6D837}"/>
    <dgm:cxn modelId="{E7D6B3EC-E2D7-405A-BFD7-40EA42F8A76C}" type="presOf" srcId="{B5988917-0C2D-42EB-8133-0727C0177612}" destId="{B1BB4CDA-CA66-4081-A0B1-DD7921382863}" srcOrd="0" destOrd="0" presId="urn:microsoft.com/office/officeart/2018/2/layout/IconVerticalSolidList"/>
    <dgm:cxn modelId="{8CFD3BF9-908C-430B-B49F-B618FB191915}" srcId="{6188489A-FC10-4C26-B327-5999867B30E0}" destId="{D0948A01-8ED5-4A78-859E-5736C4BFD241}" srcOrd="2" destOrd="0" parTransId="{76D9E4A3-78E0-44A9-9FE3-DEE098C10655}" sibTransId="{92426B99-2479-474D-A55F-BD6F7734F709}"/>
    <dgm:cxn modelId="{458B1AFF-DCC4-4B90-8557-0E027E4A3A21}" srcId="{D0948A01-8ED5-4A78-859E-5736C4BFD241}" destId="{B5988917-0C2D-42EB-8133-0727C0177612}" srcOrd="0" destOrd="0" parTransId="{DA0A3784-FDEC-4712-B895-827F209FEA74}" sibTransId="{53A04323-4ACE-4CCE-9BAD-A0ACA1540D2D}"/>
    <dgm:cxn modelId="{C0F1989B-A431-4A83-B5B9-B1DE2C825F45}" type="presParOf" srcId="{5600EFA0-56B6-4BA5-B41A-3FDC5D50DC7B}" destId="{737BC6A4-6C50-4A64-8584-70906E0244CC}" srcOrd="0" destOrd="0" presId="urn:microsoft.com/office/officeart/2018/2/layout/IconVerticalSolidList"/>
    <dgm:cxn modelId="{13B35D73-B1B7-4BF3-9118-708E72709267}" type="presParOf" srcId="{737BC6A4-6C50-4A64-8584-70906E0244CC}" destId="{E9E96F5B-2085-4C96-913B-9E7020B9343F}" srcOrd="0" destOrd="0" presId="urn:microsoft.com/office/officeart/2018/2/layout/IconVerticalSolidList"/>
    <dgm:cxn modelId="{4E15672B-E477-49F8-9234-CA2F1CEE0897}" type="presParOf" srcId="{737BC6A4-6C50-4A64-8584-70906E0244CC}" destId="{4A5A4901-CA43-4C97-9B4D-AA4358AC1133}" srcOrd="1" destOrd="0" presId="urn:microsoft.com/office/officeart/2018/2/layout/IconVerticalSolidList"/>
    <dgm:cxn modelId="{2DF1208D-4D30-4B9A-8512-433CB5226B26}" type="presParOf" srcId="{737BC6A4-6C50-4A64-8584-70906E0244CC}" destId="{13CC5D69-B16F-4108-B957-EE76DFF7FC9D}" srcOrd="2" destOrd="0" presId="urn:microsoft.com/office/officeart/2018/2/layout/IconVerticalSolidList"/>
    <dgm:cxn modelId="{20870C8B-FAFF-466C-8FBE-D3444401F7D6}" type="presParOf" srcId="{737BC6A4-6C50-4A64-8584-70906E0244CC}" destId="{63CA59E5-5663-4259-9D80-F148B49E886B}" srcOrd="3" destOrd="0" presId="urn:microsoft.com/office/officeart/2018/2/layout/IconVerticalSolidList"/>
    <dgm:cxn modelId="{84FC4B52-9EB1-479F-8CEA-ED6E30001244}" type="presParOf" srcId="{5600EFA0-56B6-4BA5-B41A-3FDC5D50DC7B}" destId="{F79AE33C-11EA-44C7-A0DA-2698E2732734}" srcOrd="1" destOrd="0" presId="urn:microsoft.com/office/officeart/2018/2/layout/IconVerticalSolidList"/>
    <dgm:cxn modelId="{77A07BA1-777A-4A80-8B95-6D67C21B24AC}" type="presParOf" srcId="{5600EFA0-56B6-4BA5-B41A-3FDC5D50DC7B}" destId="{99C20FED-FBAC-4428-A709-445A36418982}" srcOrd="2" destOrd="0" presId="urn:microsoft.com/office/officeart/2018/2/layout/IconVerticalSolidList"/>
    <dgm:cxn modelId="{B42793AC-A2C5-477E-BBA3-5417C2AB09E5}" type="presParOf" srcId="{99C20FED-FBAC-4428-A709-445A36418982}" destId="{43312FDC-ABBE-4CA6-A51D-25030EBB54EC}" srcOrd="0" destOrd="0" presId="urn:microsoft.com/office/officeart/2018/2/layout/IconVerticalSolidList"/>
    <dgm:cxn modelId="{778F2E4C-EBBC-43AA-A3BC-6561F7680B05}" type="presParOf" srcId="{99C20FED-FBAC-4428-A709-445A36418982}" destId="{96E8B5D9-0D01-4421-B715-CA097ADCAB55}" srcOrd="1" destOrd="0" presId="urn:microsoft.com/office/officeart/2018/2/layout/IconVerticalSolidList"/>
    <dgm:cxn modelId="{E4150459-6CA3-47A8-8A4B-F8EFD18C0F9E}" type="presParOf" srcId="{99C20FED-FBAC-4428-A709-445A36418982}" destId="{3A280B5B-F4D7-4F8C-9ACD-EA3CEACCD8EF}" srcOrd="2" destOrd="0" presId="urn:microsoft.com/office/officeart/2018/2/layout/IconVerticalSolidList"/>
    <dgm:cxn modelId="{2CB53340-2CE3-447B-A1FD-C877CD0DCD7D}" type="presParOf" srcId="{99C20FED-FBAC-4428-A709-445A36418982}" destId="{323FEB63-3799-47E4-9FA6-84077C4167D8}" srcOrd="3" destOrd="0" presId="urn:microsoft.com/office/officeart/2018/2/layout/IconVerticalSolidList"/>
    <dgm:cxn modelId="{35F02684-4AC4-426B-A5E5-235791FD02F7}" type="presParOf" srcId="{5600EFA0-56B6-4BA5-B41A-3FDC5D50DC7B}" destId="{821AD3C2-0C51-43BF-8713-87BD66E727C7}" srcOrd="3" destOrd="0" presId="urn:microsoft.com/office/officeart/2018/2/layout/IconVerticalSolidList"/>
    <dgm:cxn modelId="{CBA6BB75-1CEF-4BF5-8D62-7FFCDF9539D8}" type="presParOf" srcId="{5600EFA0-56B6-4BA5-B41A-3FDC5D50DC7B}" destId="{478998D4-8891-48FE-8F2B-F79E9B9DC703}" srcOrd="4" destOrd="0" presId="urn:microsoft.com/office/officeart/2018/2/layout/IconVerticalSolidList"/>
    <dgm:cxn modelId="{32B98FF3-04AC-4B21-9D78-2E199D8C5F38}" type="presParOf" srcId="{478998D4-8891-48FE-8F2B-F79E9B9DC703}" destId="{1D9BDA46-E067-4A57-BF7A-CC55F70D758C}" srcOrd="0" destOrd="0" presId="urn:microsoft.com/office/officeart/2018/2/layout/IconVerticalSolidList"/>
    <dgm:cxn modelId="{00666922-D3B3-4B37-AD9E-A28F5986280C}" type="presParOf" srcId="{478998D4-8891-48FE-8F2B-F79E9B9DC703}" destId="{9B64EA3D-FA1D-4274-A799-D4A7DB36AD40}" srcOrd="1" destOrd="0" presId="urn:microsoft.com/office/officeart/2018/2/layout/IconVerticalSolidList"/>
    <dgm:cxn modelId="{432D110D-D4D2-42CA-853C-515EE6FA91F8}" type="presParOf" srcId="{478998D4-8891-48FE-8F2B-F79E9B9DC703}" destId="{000F4BC7-7B5A-42DF-A71C-D4AD4FC16367}" srcOrd="2" destOrd="0" presId="urn:microsoft.com/office/officeart/2018/2/layout/IconVerticalSolidList"/>
    <dgm:cxn modelId="{EC75F354-7740-4056-91E6-76DED9850F64}" type="presParOf" srcId="{478998D4-8891-48FE-8F2B-F79E9B9DC703}" destId="{ABB36113-5CA3-482B-9037-7268BEC78625}" srcOrd="3" destOrd="0" presId="urn:microsoft.com/office/officeart/2018/2/layout/IconVerticalSolidList"/>
    <dgm:cxn modelId="{9AE8A30B-8362-4656-837A-4B1B93436A73}" type="presParOf" srcId="{478998D4-8891-48FE-8F2B-F79E9B9DC703}" destId="{B1BB4CDA-CA66-4081-A0B1-DD7921382863}"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AD3C27-6A43-41CA-B6D4-5861DF03FC13}">
      <dsp:nvSpPr>
        <dsp:cNvPr id="0" name=""/>
        <dsp:cNvSpPr/>
      </dsp:nvSpPr>
      <dsp:spPr>
        <a:xfrm>
          <a:off x="0" y="1132"/>
          <a:ext cx="4073362" cy="963536"/>
        </a:xfrm>
        <a:prstGeom prst="roundRect">
          <a:avLst/>
        </a:prstGeom>
        <a:solidFill>
          <a:srgbClr val="215F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Congestion</a:t>
          </a:r>
        </a:p>
      </dsp:txBody>
      <dsp:txXfrm>
        <a:off x="47036" y="48168"/>
        <a:ext cx="3979290" cy="869464"/>
      </dsp:txXfrm>
    </dsp:sp>
    <dsp:sp modelId="{D32D9811-E814-4412-B635-94FA6951C150}">
      <dsp:nvSpPr>
        <dsp:cNvPr id="0" name=""/>
        <dsp:cNvSpPr/>
      </dsp:nvSpPr>
      <dsp:spPr>
        <a:xfrm>
          <a:off x="0" y="977845"/>
          <a:ext cx="4073362" cy="963536"/>
        </a:xfrm>
        <a:prstGeom prst="roundRect">
          <a:avLst/>
        </a:prstGeom>
        <a:solidFill>
          <a:srgbClr val="215F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Conflicts between pedestrians, buses, parent drop off traffic and neighborhood traffic</a:t>
          </a:r>
        </a:p>
      </dsp:txBody>
      <dsp:txXfrm>
        <a:off x="47036" y="1024881"/>
        <a:ext cx="3979290" cy="869464"/>
      </dsp:txXfrm>
    </dsp:sp>
    <dsp:sp modelId="{5D9BE18A-8FD3-485E-BFEA-5982C03E4984}">
      <dsp:nvSpPr>
        <dsp:cNvPr id="0" name=""/>
        <dsp:cNvSpPr/>
      </dsp:nvSpPr>
      <dsp:spPr>
        <a:xfrm>
          <a:off x="0" y="1954557"/>
          <a:ext cx="4073362" cy="963536"/>
        </a:xfrm>
        <a:prstGeom prst="roundRect">
          <a:avLst/>
        </a:prstGeom>
        <a:solidFill>
          <a:srgbClr val="215F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Visibility at crossings</a:t>
          </a:r>
        </a:p>
      </dsp:txBody>
      <dsp:txXfrm>
        <a:off x="47036" y="2001593"/>
        <a:ext cx="3979290" cy="869464"/>
      </dsp:txXfrm>
    </dsp:sp>
    <dsp:sp modelId="{39B9F85F-4CEE-49FE-AA20-27CE75D10DFF}">
      <dsp:nvSpPr>
        <dsp:cNvPr id="0" name=""/>
        <dsp:cNvSpPr/>
      </dsp:nvSpPr>
      <dsp:spPr>
        <a:xfrm>
          <a:off x="0" y="2931270"/>
          <a:ext cx="4073362" cy="963536"/>
        </a:xfrm>
        <a:prstGeom prst="roundRect">
          <a:avLst/>
        </a:prstGeom>
        <a:solidFill>
          <a:srgbClr val="215F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Historical neighborhood with brick streets and old growth trees</a:t>
          </a:r>
        </a:p>
      </dsp:txBody>
      <dsp:txXfrm>
        <a:off x="47036" y="2978306"/>
        <a:ext cx="3979290" cy="869464"/>
      </dsp:txXfrm>
    </dsp:sp>
    <dsp:sp modelId="{AA2DD803-F6B4-44C5-AC74-9E7E3ED60816}">
      <dsp:nvSpPr>
        <dsp:cNvPr id="0" name=""/>
        <dsp:cNvSpPr/>
      </dsp:nvSpPr>
      <dsp:spPr>
        <a:xfrm>
          <a:off x="0" y="3907983"/>
          <a:ext cx="4073362" cy="963536"/>
        </a:xfrm>
        <a:prstGeom prst="roundRect">
          <a:avLst/>
        </a:prstGeom>
        <a:solidFill>
          <a:srgbClr val="215F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Parking</a:t>
          </a:r>
        </a:p>
      </dsp:txBody>
      <dsp:txXfrm>
        <a:off x="47036" y="3955019"/>
        <a:ext cx="3979290" cy="8694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34233E-374B-4D6B-AF51-2D133149CF9A}">
      <dsp:nvSpPr>
        <dsp:cNvPr id="0" name=""/>
        <dsp:cNvSpPr/>
      </dsp:nvSpPr>
      <dsp:spPr>
        <a:xfrm>
          <a:off x="0" y="15742"/>
          <a:ext cx="4740832" cy="98865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Access management</a:t>
          </a:r>
        </a:p>
      </dsp:txBody>
      <dsp:txXfrm>
        <a:off x="48262" y="64004"/>
        <a:ext cx="4644308" cy="892126"/>
      </dsp:txXfrm>
    </dsp:sp>
    <dsp:sp modelId="{868ED2A9-3E38-41AE-8A09-B8DB2288ED71}">
      <dsp:nvSpPr>
        <dsp:cNvPr id="0" name=""/>
        <dsp:cNvSpPr/>
      </dsp:nvSpPr>
      <dsp:spPr>
        <a:xfrm>
          <a:off x="0" y="1069025"/>
          <a:ext cx="4740832" cy="98865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Missing pedestrian Infrastructure</a:t>
          </a:r>
        </a:p>
      </dsp:txBody>
      <dsp:txXfrm>
        <a:off x="48262" y="1117287"/>
        <a:ext cx="4644308" cy="892126"/>
      </dsp:txXfrm>
    </dsp:sp>
    <dsp:sp modelId="{54C939F6-551B-465F-99E7-1444C63E2932}">
      <dsp:nvSpPr>
        <dsp:cNvPr id="0" name=""/>
        <dsp:cNvSpPr/>
      </dsp:nvSpPr>
      <dsp:spPr>
        <a:xfrm>
          <a:off x="0" y="2142803"/>
          <a:ext cx="4740832" cy="98865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Crossing major highway </a:t>
          </a:r>
        </a:p>
      </dsp:txBody>
      <dsp:txXfrm>
        <a:off x="48262" y="2191065"/>
        <a:ext cx="4644308" cy="892126"/>
      </dsp:txXfrm>
    </dsp:sp>
    <dsp:sp modelId="{264109FF-3D89-48D3-9A31-F038A15D9392}">
      <dsp:nvSpPr>
        <dsp:cNvPr id="0" name=""/>
        <dsp:cNvSpPr/>
      </dsp:nvSpPr>
      <dsp:spPr>
        <a:xfrm>
          <a:off x="0" y="3206333"/>
          <a:ext cx="4740832" cy="98865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Potential for speeding</a:t>
          </a:r>
        </a:p>
      </dsp:txBody>
      <dsp:txXfrm>
        <a:off x="48262" y="3254595"/>
        <a:ext cx="4644308" cy="8921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421C6-1244-44A1-8A30-1892EEAEFB5A}">
      <dsp:nvSpPr>
        <dsp:cNvPr id="0" name=""/>
        <dsp:cNvSpPr/>
      </dsp:nvSpPr>
      <dsp:spPr>
        <a:xfrm>
          <a:off x="-5425914" y="-830830"/>
          <a:ext cx="6460672" cy="6460672"/>
        </a:xfrm>
        <a:prstGeom prst="blockArc">
          <a:avLst>
            <a:gd name="adj1" fmla="val 18900000"/>
            <a:gd name="adj2" fmla="val 2700000"/>
            <a:gd name="adj3" fmla="val 33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A1E1DD-512B-4AA0-9ED8-6447F7F9C742}">
      <dsp:nvSpPr>
        <dsp:cNvPr id="0" name=""/>
        <dsp:cNvSpPr/>
      </dsp:nvSpPr>
      <dsp:spPr>
        <a:xfrm>
          <a:off x="385751" y="252715"/>
          <a:ext cx="10709166" cy="5052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1034"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t>Elementary &amp; Middle School overlap creates operational conflicts</a:t>
          </a:r>
        </a:p>
      </dsp:txBody>
      <dsp:txXfrm>
        <a:off x="385751" y="252715"/>
        <a:ext cx="10709166" cy="505239"/>
      </dsp:txXfrm>
    </dsp:sp>
    <dsp:sp modelId="{C39BAFBC-A988-41EC-A865-1B4597B65D7D}">
      <dsp:nvSpPr>
        <dsp:cNvPr id="0" name=""/>
        <dsp:cNvSpPr/>
      </dsp:nvSpPr>
      <dsp:spPr>
        <a:xfrm>
          <a:off x="69976" y="189560"/>
          <a:ext cx="631549" cy="63154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BF5478-3413-467F-B574-FA8B2C0D75B4}">
      <dsp:nvSpPr>
        <dsp:cNvPr id="0" name=""/>
        <dsp:cNvSpPr/>
      </dsp:nvSpPr>
      <dsp:spPr>
        <a:xfrm>
          <a:off x="801345" y="1010479"/>
          <a:ext cx="10293571" cy="5052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1034"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t>Walking is a transportation mode</a:t>
          </a:r>
        </a:p>
      </dsp:txBody>
      <dsp:txXfrm>
        <a:off x="801345" y="1010479"/>
        <a:ext cx="10293571" cy="505239"/>
      </dsp:txXfrm>
    </dsp:sp>
    <dsp:sp modelId="{B4C85F22-A541-4841-B693-B8F6C2160740}">
      <dsp:nvSpPr>
        <dsp:cNvPr id="0" name=""/>
        <dsp:cNvSpPr/>
      </dsp:nvSpPr>
      <dsp:spPr>
        <a:xfrm>
          <a:off x="485570" y="947324"/>
          <a:ext cx="631549" cy="63154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B01C52-72D5-4E14-BE4D-2759A4C4B1FB}">
      <dsp:nvSpPr>
        <dsp:cNvPr id="0" name=""/>
        <dsp:cNvSpPr/>
      </dsp:nvSpPr>
      <dsp:spPr>
        <a:xfrm>
          <a:off x="991386" y="1768243"/>
          <a:ext cx="10103530" cy="5052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1034"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t>Shared concern is conflict and risk</a:t>
          </a:r>
        </a:p>
      </dsp:txBody>
      <dsp:txXfrm>
        <a:off x="991386" y="1768243"/>
        <a:ext cx="10103530" cy="505239"/>
      </dsp:txXfrm>
    </dsp:sp>
    <dsp:sp modelId="{BFFAFCE0-5445-4483-ABC2-00326409F137}">
      <dsp:nvSpPr>
        <dsp:cNvPr id="0" name=""/>
        <dsp:cNvSpPr/>
      </dsp:nvSpPr>
      <dsp:spPr>
        <a:xfrm>
          <a:off x="675611" y="1705088"/>
          <a:ext cx="631549" cy="63154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D524F0-547B-4D0F-8BC1-2856FB1375E6}">
      <dsp:nvSpPr>
        <dsp:cNvPr id="0" name=""/>
        <dsp:cNvSpPr/>
      </dsp:nvSpPr>
      <dsp:spPr>
        <a:xfrm>
          <a:off x="991386" y="2525528"/>
          <a:ext cx="10103530" cy="5052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1034"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t>Driver behavior is a major issue</a:t>
          </a:r>
        </a:p>
      </dsp:txBody>
      <dsp:txXfrm>
        <a:off x="991386" y="2525528"/>
        <a:ext cx="10103530" cy="505239"/>
      </dsp:txXfrm>
    </dsp:sp>
    <dsp:sp modelId="{940B2524-CD6C-43A3-BB7C-2E1945A9E6CB}">
      <dsp:nvSpPr>
        <dsp:cNvPr id="0" name=""/>
        <dsp:cNvSpPr/>
      </dsp:nvSpPr>
      <dsp:spPr>
        <a:xfrm>
          <a:off x="675611" y="2462373"/>
          <a:ext cx="631549" cy="63154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2CC63D-5F3E-49FA-B9A8-D36F65A6E705}">
      <dsp:nvSpPr>
        <dsp:cNvPr id="0" name=""/>
        <dsp:cNvSpPr/>
      </dsp:nvSpPr>
      <dsp:spPr>
        <a:xfrm>
          <a:off x="801345" y="3283292"/>
          <a:ext cx="10293571" cy="5052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1034"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t>Both campuses lack infrastructure designed for modern pickup volumes</a:t>
          </a:r>
        </a:p>
      </dsp:txBody>
      <dsp:txXfrm>
        <a:off x="801345" y="3283292"/>
        <a:ext cx="10293571" cy="505239"/>
      </dsp:txXfrm>
    </dsp:sp>
    <dsp:sp modelId="{6D583960-0A37-42B7-81DD-E02279C7822B}">
      <dsp:nvSpPr>
        <dsp:cNvPr id="0" name=""/>
        <dsp:cNvSpPr/>
      </dsp:nvSpPr>
      <dsp:spPr>
        <a:xfrm>
          <a:off x="485570" y="3220137"/>
          <a:ext cx="631549" cy="63154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66CE68-5DB2-4664-A16E-A34A96671598}">
      <dsp:nvSpPr>
        <dsp:cNvPr id="0" name=""/>
        <dsp:cNvSpPr/>
      </dsp:nvSpPr>
      <dsp:spPr>
        <a:xfrm>
          <a:off x="385751" y="4041056"/>
          <a:ext cx="10709166" cy="5052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1034"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t>Both campuses are important to the community</a:t>
          </a:r>
        </a:p>
      </dsp:txBody>
      <dsp:txXfrm>
        <a:off x="385751" y="4041056"/>
        <a:ext cx="10709166" cy="505239"/>
      </dsp:txXfrm>
    </dsp:sp>
    <dsp:sp modelId="{A9AED1B8-5915-4AE0-A37E-12B59A5D71B4}">
      <dsp:nvSpPr>
        <dsp:cNvPr id="0" name=""/>
        <dsp:cNvSpPr/>
      </dsp:nvSpPr>
      <dsp:spPr>
        <a:xfrm>
          <a:off x="69976" y="3977901"/>
          <a:ext cx="631549" cy="63154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2FD653-223C-4D8E-B909-632A40961A41}">
      <dsp:nvSpPr>
        <dsp:cNvPr id="0" name=""/>
        <dsp:cNvSpPr/>
      </dsp:nvSpPr>
      <dsp:spPr>
        <a:xfrm rot="10800000">
          <a:off x="2382558" y="3058"/>
          <a:ext cx="7135271" cy="234131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2454" tIns="102870" rIns="192024" bIns="102870" numCol="1" spcCol="1270" anchor="t" anchorCtr="0">
          <a:noAutofit/>
        </a:bodyPr>
        <a:lstStyle/>
        <a:p>
          <a:pPr marL="0" lvl="0" indent="0" algn="l" defTabSz="1200150">
            <a:lnSpc>
              <a:spcPct val="90000"/>
            </a:lnSpc>
            <a:spcBef>
              <a:spcPct val="0"/>
            </a:spcBef>
            <a:spcAft>
              <a:spcPct val="35000"/>
            </a:spcAft>
            <a:buNone/>
          </a:pPr>
          <a:r>
            <a:rPr lang="en-US" sz="2700" b="1" kern="1200"/>
            <a:t>Huntington</a:t>
          </a:r>
          <a:endParaRPr lang="en-US" sz="2700" kern="1200"/>
        </a:p>
        <a:p>
          <a:pPr marL="228600" lvl="1" indent="-228600" algn="l" defTabSz="933450">
            <a:lnSpc>
              <a:spcPct val="90000"/>
            </a:lnSpc>
            <a:spcBef>
              <a:spcPct val="0"/>
            </a:spcBef>
            <a:spcAft>
              <a:spcPct val="15000"/>
            </a:spcAft>
            <a:buChar char="•"/>
          </a:pPr>
          <a:r>
            <a:rPr lang="en-US" sz="2100" kern="1200"/>
            <a:t>Urban </a:t>
          </a:r>
        </a:p>
        <a:p>
          <a:pPr marL="228600" lvl="1" indent="-228600" algn="l" defTabSz="933450">
            <a:lnSpc>
              <a:spcPct val="90000"/>
            </a:lnSpc>
            <a:spcBef>
              <a:spcPct val="0"/>
            </a:spcBef>
            <a:spcAft>
              <a:spcPct val="15000"/>
            </a:spcAft>
            <a:buChar char="•"/>
          </a:pPr>
          <a:r>
            <a:rPr lang="en-US" sz="2100" kern="1200"/>
            <a:t>Dense </a:t>
          </a:r>
        </a:p>
        <a:p>
          <a:pPr marL="228600" lvl="1" indent="-228600" algn="l" defTabSz="933450">
            <a:lnSpc>
              <a:spcPct val="90000"/>
            </a:lnSpc>
            <a:spcBef>
              <a:spcPct val="0"/>
            </a:spcBef>
            <a:spcAft>
              <a:spcPct val="15000"/>
            </a:spcAft>
            <a:buChar char="•"/>
          </a:pPr>
          <a:r>
            <a:rPr lang="en-US" sz="2100" kern="1200"/>
            <a:t>Grid-based </a:t>
          </a:r>
        </a:p>
        <a:p>
          <a:pPr marL="228600" lvl="1" indent="-228600" algn="l" defTabSz="933450">
            <a:lnSpc>
              <a:spcPct val="90000"/>
            </a:lnSpc>
            <a:spcBef>
              <a:spcPct val="0"/>
            </a:spcBef>
            <a:spcAft>
              <a:spcPct val="15000"/>
            </a:spcAft>
            <a:buChar char="•"/>
          </a:pPr>
          <a:r>
            <a:rPr lang="en-US" sz="2100" kern="1200"/>
            <a:t>Parking-constrained </a:t>
          </a:r>
        </a:p>
        <a:p>
          <a:pPr marL="228600" lvl="1" indent="-228600" algn="l" defTabSz="933450">
            <a:lnSpc>
              <a:spcPct val="90000"/>
            </a:lnSpc>
            <a:spcBef>
              <a:spcPct val="0"/>
            </a:spcBef>
            <a:spcAft>
              <a:spcPct val="15000"/>
            </a:spcAft>
            <a:buChar char="•"/>
          </a:pPr>
          <a:r>
            <a:rPr lang="en-US" sz="2100" kern="1200"/>
            <a:t>Congestion-dominated </a:t>
          </a:r>
        </a:p>
      </dsp:txBody>
      <dsp:txXfrm rot="10800000">
        <a:off x="2967886" y="3058"/>
        <a:ext cx="6549943" cy="2341313"/>
      </dsp:txXfrm>
    </dsp:sp>
    <dsp:sp modelId="{6A650C5A-B012-41E2-A889-F93B3EE9F1B5}">
      <dsp:nvSpPr>
        <dsp:cNvPr id="0" name=""/>
        <dsp:cNvSpPr/>
      </dsp:nvSpPr>
      <dsp:spPr>
        <a:xfrm>
          <a:off x="1211901" y="3058"/>
          <a:ext cx="2341313" cy="2341313"/>
        </a:xfrm>
        <a:prstGeom prst="ellipse">
          <a:avLst/>
        </a:prstGeom>
        <a:blipFill>
          <a:blip xmlns:r="http://schemas.openxmlformats.org/officeDocument/2006/relationships" r:embed="rId1"/>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9870D2-8F01-4D9C-8235-8791B2DD4A33}">
      <dsp:nvSpPr>
        <dsp:cNvPr id="0" name=""/>
        <dsp:cNvSpPr/>
      </dsp:nvSpPr>
      <dsp:spPr>
        <a:xfrm rot="10800000">
          <a:off x="2382558" y="3043271"/>
          <a:ext cx="7135271" cy="234131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2454" tIns="102870" rIns="192024" bIns="102870" numCol="1" spcCol="1270" anchor="t" anchorCtr="0">
          <a:noAutofit/>
        </a:bodyPr>
        <a:lstStyle/>
        <a:p>
          <a:pPr marL="0" lvl="0" indent="0" algn="l" defTabSz="1200150">
            <a:lnSpc>
              <a:spcPct val="90000"/>
            </a:lnSpc>
            <a:spcBef>
              <a:spcPct val="0"/>
            </a:spcBef>
            <a:spcAft>
              <a:spcPct val="35000"/>
            </a:spcAft>
            <a:buNone/>
          </a:pPr>
          <a:r>
            <a:rPr lang="en-US" sz="2700" b="1" kern="1200"/>
            <a:t>Poca</a:t>
          </a:r>
          <a:endParaRPr lang="en-US" sz="2700" kern="1200"/>
        </a:p>
        <a:p>
          <a:pPr marL="228600" lvl="1" indent="-228600" algn="l" defTabSz="933450">
            <a:lnSpc>
              <a:spcPct val="90000"/>
            </a:lnSpc>
            <a:spcBef>
              <a:spcPct val="0"/>
            </a:spcBef>
            <a:spcAft>
              <a:spcPct val="15000"/>
            </a:spcAft>
            <a:buChar char="•"/>
          </a:pPr>
          <a:r>
            <a:rPr lang="en-US" sz="2100" kern="1200"/>
            <a:t>Rural small-town </a:t>
          </a:r>
        </a:p>
        <a:p>
          <a:pPr marL="228600" lvl="1" indent="-228600" algn="l" defTabSz="933450">
            <a:lnSpc>
              <a:spcPct val="90000"/>
            </a:lnSpc>
            <a:spcBef>
              <a:spcPct val="0"/>
            </a:spcBef>
            <a:spcAft>
              <a:spcPct val="15000"/>
            </a:spcAft>
            <a:buChar char="•"/>
          </a:pPr>
          <a:r>
            <a:rPr lang="en-US" sz="2100" kern="1200"/>
            <a:t>Highway-oriented </a:t>
          </a:r>
        </a:p>
        <a:p>
          <a:pPr marL="228600" lvl="1" indent="-228600" algn="l" defTabSz="933450">
            <a:lnSpc>
              <a:spcPct val="90000"/>
            </a:lnSpc>
            <a:spcBef>
              <a:spcPct val="0"/>
            </a:spcBef>
            <a:spcAft>
              <a:spcPct val="15000"/>
            </a:spcAft>
            <a:buChar char="•"/>
          </a:pPr>
          <a:r>
            <a:rPr lang="en-US" sz="2100" kern="1200"/>
            <a:t>Lower traffic volume </a:t>
          </a:r>
        </a:p>
        <a:p>
          <a:pPr marL="228600" lvl="1" indent="-228600" algn="l" defTabSz="933450">
            <a:lnSpc>
              <a:spcPct val="90000"/>
            </a:lnSpc>
            <a:spcBef>
              <a:spcPct val="0"/>
            </a:spcBef>
            <a:spcAft>
              <a:spcPct val="15000"/>
            </a:spcAft>
            <a:buChar char="•"/>
          </a:pPr>
          <a:r>
            <a:rPr lang="en-US" sz="2100" kern="1200"/>
            <a:t>Pedestrian-infrastructure deficient</a:t>
          </a:r>
        </a:p>
        <a:p>
          <a:pPr marL="228600" lvl="1" indent="-228600" algn="l" defTabSz="933450">
            <a:lnSpc>
              <a:spcPct val="90000"/>
            </a:lnSpc>
            <a:spcBef>
              <a:spcPct val="0"/>
            </a:spcBef>
            <a:spcAft>
              <a:spcPct val="15000"/>
            </a:spcAft>
            <a:buChar char="•"/>
          </a:pPr>
          <a:r>
            <a:rPr lang="en-US" sz="2100" kern="1200"/>
            <a:t>Visibility/access-management dominated</a:t>
          </a:r>
        </a:p>
      </dsp:txBody>
      <dsp:txXfrm rot="10800000">
        <a:off x="2967886" y="3043271"/>
        <a:ext cx="6549943" cy="2341313"/>
      </dsp:txXfrm>
    </dsp:sp>
    <dsp:sp modelId="{6F55C7B9-EAF1-4416-89AE-38B7050FC92F}">
      <dsp:nvSpPr>
        <dsp:cNvPr id="0" name=""/>
        <dsp:cNvSpPr/>
      </dsp:nvSpPr>
      <dsp:spPr>
        <a:xfrm>
          <a:off x="1211901" y="3043271"/>
          <a:ext cx="2341313" cy="2341313"/>
        </a:xfrm>
        <a:prstGeom prst="ellipse">
          <a:avLst/>
        </a:prstGeom>
        <a:blipFill>
          <a:blip xmlns:r="http://schemas.openxmlformats.org/officeDocument/2006/relationships" r:embed="rId2"/>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96F5B-2085-4C96-913B-9E7020B9343F}">
      <dsp:nvSpPr>
        <dsp:cNvPr id="0" name=""/>
        <dsp:cNvSpPr/>
      </dsp:nvSpPr>
      <dsp:spPr>
        <a:xfrm>
          <a:off x="0" y="611"/>
          <a:ext cx="11353787" cy="14304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5A4901-CA43-4C97-9B4D-AA4358AC1133}">
      <dsp:nvSpPr>
        <dsp:cNvPr id="0" name=""/>
        <dsp:cNvSpPr/>
      </dsp:nvSpPr>
      <dsp:spPr>
        <a:xfrm>
          <a:off x="432702" y="322456"/>
          <a:ext cx="786732" cy="7867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CA59E5-5663-4259-9D80-F148B49E886B}">
      <dsp:nvSpPr>
        <dsp:cNvPr id="0" name=""/>
        <dsp:cNvSpPr/>
      </dsp:nvSpPr>
      <dsp:spPr>
        <a:xfrm>
          <a:off x="1652137" y="611"/>
          <a:ext cx="9701649" cy="1430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386" tIns="151386" rIns="151386" bIns="151386" numCol="1" spcCol="1270" anchor="ctr" anchorCtr="0">
          <a:noAutofit/>
        </a:bodyPr>
        <a:lstStyle/>
        <a:p>
          <a:pPr marL="0" lvl="0" indent="0" algn="l" defTabSz="1111250">
            <a:lnSpc>
              <a:spcPct val="90000"/>
            </a:lnSpc>
            <a:spcBef>
              <a:spcPct val="0"/>
            </a:spcBef>
            <a:spcAft>
              <a:spcPct val="35000"/>
            </a:spcAft>
            <a:buNone/>
          </a:pPr>
          <a:r>
            <a:rPr lang="en-US" sz="2500" b="0" i="0" kern="1200" baseline="0"/>
            <a:t>Rural and urban school zones face different traffic patterns, roadway conditions, and safety risks. </a:t>
          </a:r>
          <a:endParaRPr lang="en-US" sz="2500" kern="1200"/>
        </a:p>
      </dsp:txBody>
      <dsp:txXfrm>
        <a:off x="1652137" y="611"/>
        <a:ext cx="9701649" cy="1430421"/>
      </dsp:txXfrm>
    </dsp:sp>
    <dsp:sp modelId="{43312FDC-ABBE-4CA6-A51D-25030EBB54EC}">
      <dsp:nvSpPr>
        <dsp:cNvPr id="0" name=""/>
        <dsp:cNvSpPr/>
      </dsp:nvSpPr>
      <dsp:spPr>
        <a:xfrm>
          <a:off x="0" y="1788638"/>
          <a:ext cx="11353787" cy="14304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E8B5D9-0D01-4421-B715-CA097ADCAB55}">
      <dsp:nvSpPr>
        <dsp:cNvPr id="0" name=""/>
        <dsp:cNvSpPr/>
      </dsp:nvSpPr>
      <dsp:spPr>
        <a:xfrm>
          <a:off x="432702" y="2110483"/>
          <a:ext cx="786732" cy="7867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3FEB63-3799-47E4-9FA6-84077C4167D8}">
      <dsp:nvSpPr>
        <dsp:cNvPr id="0" name=""/>
        <dsp:cNvSpPr/>
      </dsp:nvSpPr>
      <dsp:spPr>
        <a:xfrm>
          <a:off x="1652137" y="1788638"/>
          <a:ext cx="9701649" cy="1430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386" tIns="151386" rIns="151386" bIns="151386" numCol="1" spcCol="1270" anchor="ctr" anchorCtr="0">
          <a:noAutofit/>
        </a:bodyPr>
        <a:lstStyle/>
        <a:p>
          <a:pPr marL="0" lvl="0" indent="0" algn="l" defTabSz="1111250">
            <a:lnSpc>
              <a:spcPct val="90000"/>
            </a:lnSpc>
            <a:spcBef>
              <a:spcPct val="0"/>
            </a:spcBef>
            <a:spcAft>
              <a:spcPct val="35000"/>
            </a:spcAft>
            <a:buNone/>
          </a:pPr>
          <a:r>
            <a:rPr lang="en-US" sz="2500" b="0" i="0" kern="1200" baseline="0"/>
            <a:t>Urban school zones focus on pedestrian and multimodal safety, while rural zones prioritize speed management and visibility. </a:t>
          </a:r>
          <a:endParaRPr lang="en-US" sz="2500" kern="1200"/>
        </a:p>
      </dsp:txBody>
      <dsp:txXfrm>
        <a:off x="1652137" y="1788638"/>
        <a:ext cx="9701649" cy="1430421"/>
      </dsp:txXfrm>
    </dsp:sp>
    <dsp:sp modelId="{1D9BDA46-E067-4A57-BF7A-CC55F70D758C}">
      <dsp:nvSpPr>
        <dsp:cNvPr id="0" name=""/>
        <dsp:cNvSpPr/>
      </dsp:nvSpPr>
      <dsp:spPr>
        <a:xfrm>
          <a:off x="0" y="3576665"/>
          <a:ext cx="11353787" cy="14304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64EA3D-FA1D-4274-A799-D4A7DB36AD40}">
      <dsp:nvSpPr>
        <dsp:cNvPr id="0" name=""/>
        <dsp:cNvSpPr/>
      </dsp:nvSpPr>
      <dsp:spPr>
        <a:xfrm>
          <a:off x="432702" y="3898510"/>
          <a:ext cx="786732" cy="78673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B36113-5CA3-482B-9037-7268BEC78625}">
      <dsp:nvSpPr>
        <dsp:cNvPr id="0" name=""/>
        <dsp:cNvSpPr/>
      </dsp:nvSpPr>
      <dsp:spPr>
        <a:xfrm>
          <a:off x="1652137" y="3576665"/>
          <a:ext cx="5109204" cy="1430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386" tIns="151386" rIns="151386" bIns="151386" numCol="1" spcCol="1270" anchor="ctr" anchorCtr="0">
          <a:noAutofit/>
        </a:bodyPr>
        <a:lstStyle/>
        <a:p>
          <a:pPr marL="0" lvl="0" indent="0" algn="l" defTabSz="1111250">
            <a:lnSpc>
              <a:spcPct val="90000"/>
            </a:lnSpc>
            <a:spcBef>
              <a:spcPct val="0"/>
            </a:spcBef>
            <a:spcAft>
              <a:spcPct val="35000"/>
            </a:spcAft>
            <a:buNone/>
          </a:pPr>
          <a:r>
            <a:rPr lang="en-US" sz="2500" kern="1200"/>
            <a:t>S</a:t>
          </a:r>
          <a:r>
            <a:rPr lang="en-US" sz="2500" b="0" i="0" kern="1200" baseline="0"/>
            <a:t>chool safety improvements must be tailored to the unique context of each community.</a:t>
          </a:r>
          <a:endParaRPr lang="en-US" sz="2500" kern="1200"/>
        </a:p>
      </dsp:txBody>
      <dsp:txXfrm>
        <a:off x="1652137" y="3576665"/>
        <a:ext cx="5109204" cy="1430421"/>
      </dsp:txXfrm>
    </dsp:sp>
    <dsp:sp modelId="{B1BB4CDA-CA66-4081-A0B1-DD7921382863}">
      <dsp:nvSpPr>
        <dsp:cNvPr id="0" name=""/>
        <dsp:cNvSpPr/>
      </dsp:nvSpPr>
      <dsp:spPr>
        <a:xfrm>
          <a:off x="6761341" y="3577277"/>
          <a:ext cx="4592445" cy="1430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386" tIns="151386" rIns="151386" bIns="151386" numCol="1" spcCol="1270" anchor="ctr" anchorCtr="0">
          <a:noAutofit/>
        </a:bodyPr>
        <a:lstStyle/>
        <a:p>
          <a:pPr marL="0" lvl="0" indent="0" algn="l" defTabSz="800100">
            <a:lnSpc>
              <a:spcPct val="90000"/>
            </a:lnSpc>
            <a:spcBef>
              <a:spcPct val="0"/>
            </a:spcBef>
            <a:spcAft>
              <a:spcPct val="35000"/>
            </a:spcAft>
            <a:buNone/>
          </a:pPr>
          <a:r>
            <a:rPr lang="en-US" sz="1800" kern="1200"/>
            <a:t>Observations are as important as data </a:t>
          </a:r>
        </a:p>
        <a:p>
          <a:pPr marL="0" lvl="0" indent="0" algn="l" defTabSz="800100">
            <a:lnSpc>
              <a:spcPct val="90000"/>
            </a:lnSpc>
            <a:spcBef>
              <a:spcPct val="0"/>
            </a:spcBef>
            <a:spcAft>
              <a:spcPct val="35000"/>
            </a:spcAft>
            <a:buNone/>
          </a:pPr>
          <a:r>
            <a:rPr lang="en-US" sz="1800" kern="1200"/>
            <a:t>Develop a solution for the community with the community</a:t>
          </a:r>
        </a:p>
      </dsp:txBody>
      <dsp:txXfrm>
        <a:off x="6761341" y="3577277"/>
        <a:ext cx="4592445" cy="143042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C9DF85-2190-4C2C-A7AC-9676B5C9F213}" type="datetimeFigureOut">
              <a:rPr lang="en-US" smtClean="0"/>
              <a:t>6/3/2026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1E3F15-234B-41A0-B4A2-73257A23EC09}" type="slidenum">
              <a:rPr lang="en-US" smtClean="0"/>
              <a:t>‹#›</a:t>
            </a:fld>
            <a:endParaRPr lang="en-US"/>
          </a:p>
        </p:txBody>
      </p:sp>
    </p:spTree>
    <p:extLst>
      <p:ext uri="{BB962C8B-B14F-4D97-AF65-F5344CB8AC3E}">
        <p14:creationId xmlns:p14="http://schemas.microsoft.com/office/powerpoint/2010/main" val="3440969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US" sz="1200">
                <a:effectLst/>
                <a:latin typeface="Arial"/>
                <a:ea typeface="Arial" panose="020B0604020202020204" pitchFamily="34" charset="0"/>
                <a:cs typeface="Arial"/>
              </a:rPr>
              <a:t>Parking for the study area is very limited.  Few of the adjacent properties have off street parking.  </a:t>
            </a:r>
          </a:p>
          <a:p>
            <a:pPr>
              <a:lnSpc>
                <a:spcPct val="110000"/>
              </a:lnSpc>
            </a:pPr>
            <a:r>
              <a:rPr lang="en-US" sz="1200">
                <a:effectLst/>
                <a:latin typeface="Arial"/>
                <a:ea typeface="Arial" panose="020B0604020202020204" pitchFamily="34" charset="0"/>
                <a:cs typeface="Arial"/>
              </a:rPr>
              <a:t>9</a:t>
            </a:r>
            <a:r>
              <a:rPr lang="en-US" sz="1200" baseline="30000">
                <a:effectLst/>
                <a:latin typeface="Arial"/>
                <a:ea typeface="Arial" panose="020B0604020202020204" pitchFamily="34" charset="0"/>
                <a:cs typeface="Arial"/>
              </a:rPr>
              <a:t>th</a:t>
            </a:r>
            <a:r>
              <a:rPr lang="en-US" sz="1200">
                <a:effectLst/>
                <a:latin typeface="Arial"/>
                <a:ea typeface="Arial" panose="020B0604020202020204" pitchFamily="34" charset="0"/>
                <a:cs typeface="Arial"/>
              </a:rPr>
              <a:t> Avenue has parking restrictions on the southside of the road closest to school property.  </a:t>
            </a:r>
          </a:p>
          <a:p>
            <a:pPr>
              <a:lnSpc>
                <a:spcPct val="110000"/>
              </a:lnSpc>
            </a:pPr>
            <a:r>
              <a:rPr lang="en-US" sz="1200">
                <a:effectLst/>
                <a:latin typeface="Arial"/>
                <a:ea typeface="Arial" panose="020B0604020202020204" pitchFamily="34" charset="0"/>
                <a:cs typeface="Arial"/>
              </a:rPr>
              <a:t>10</a:t>
            </a:r>
            <a:r>
              <a:rPr lang="en-US" sz="1200" baseline="30000">
                <a:effectLst/>
                <a:latin typeface="Arial"/>
                <a:ea typeface="Arial" panose="020B0604020202020204" pitchFamily="34" charset="0"/>
                <a:cs typeface="Arial"/>
              </a:rPr>
              <a:t>th</a:t>
            </a:r>
            <a:r>
              <a:rPr lang="en-US" sz="1200">
                <a:effectLst/>
                <a:latin typeface="Arial"/>
                <a:ea typeface="Arial" panose="020B0604020202020204" pitchFamily="34" charset="0"/>
                <a:cs typeface="Arial"/>
              </a:rPr>
              <a:t> Avenue has posted school bus only parking during drop-off/pick-up along northside of the road closest to school property.  </a:t>
            </a:r>
          </a:p>
          <a:p>
            <a:pPr>
              <a:lnSpc>
                <a:spcPct val="110000"/>
              </a:lnSpc>
            </a:pPr>
            <a:r>
              <a:rPr lang="en-US" sz="1200">
                <a:effectLst/>
                <a:latin typeface="Arial"/>
                <a:ea typeface="Arial" panose="020B0604020202020204" pitchFamily="34" charset="0"/>
                <a:cs typeface="Arial"/>
              </a:rPr>
              <a:t>2</a:t>
            </a:r>
            <a:r>
              <a:rPr lang="en-US" sz="1200" baseline="30000">
                <a:effectLst/>
                <a:latin typeface="Arial"/>
                <a:ea typeface="Arial" panose="020B0604020202020204" pitchFamily="34" charset="0"/>
                <a:cs typeface="Arial"/>
              </a:rPr>
              <a:t>nd</a:t>
            </a:r>
            <a:r>
              <a:rPr lang="en-US" sz="1200">
                <a:effectLst/>
                <a:latin typeface="Arial"/>
                <a:ea typeface="Arial" panose="020B0604020202020204" pitchFamily="34" charset="0"/>
                <a:cs typeface="Arial"/>
              </a:rPr>
              <a:t> Street has 10 designated parallel parking adjacent to school (east side of street) including 1 handicap accessible spot and open parallel parking on west side of street.  </a:t>
            </a:r>
          </a:p>
          <a:p>
            <a:pPr>
              <a:lnSpc>
                <a:spcPct val="110000"/>
              </a:lnSpc>
            </a:pPr>
            <a:r>
              <a:rPr lang="en-US" sz="1200">
                <a:effectLst/>
                <a:latin typeface="Arial"/>
                <a:ea typeface="Arial" panose="020B0604020202020204" pitchFamily="34" charset="0"/>
                <a:cs typeface="Arial"/>
              </a:rPr>
              <a:t>3</a:t>
            </a:r>
            <a:r>
              <a:rPr lang="en-US" sz="1200" baseline="30000">
                <a:effectLst/>
                <a:latin typeface="Arial"/>
                <a:ea typeface="Arial" panose="020B0604020202020204" pitchFamily="34" charset="0"/>
                <a:cs typeface="Arial"/>
              </a:rPr>
              <a:t>rd</a:t>
            </a:r>
            <a:r>
              <a:rPr lang="en-US" sz="1200">
                <a:effectLst/>
                <a:latin typeface="Arial"/>
                <a:ea typeface="Arial" panose="020B0604020202020204" pitchFamily="34" charset="0"/>
                <a:cs typeface="Arial"/>
              </a:rPr>
              <a:t> Street has 13 designated perpendicular parking spots adjacent to school (west side of street) including 1 handicap accessible spot.  </a:t>
            </a:r>
          </a:p>
          <a:p>
            <a:pPr>
              <a:lnSpc>
                <a:spcPct val="110000"/>
              </a:lnSpc>
            </a:pPr>
            <a:r>
              <a:rPr lang="en-US" sz="1200">
                <a:effectLst/>
                <a:latin typeface="Arial"/>
                <a:ea typeface="Arial" panose="020B0604020202020204" pitchFamily="34" charset="0"/>
                <a:cs typeface="Arial"/>
              </a:rPr>
              <a:t>Staff begin arriving at 6:30 a.m. and all designated spots are typically taken by 7:00 a.m. It was observed that parking spots are used by non-school related vehicles.  Staff, visiting parents, and residents all vie for the remaining nearby on street parking.</a:t>
            </a:r>
          </a:p>
          <a:p>
            <a:endParaRPr lang="en-US"/>
          </a:p>
        </p:txBody>
      </p:sp>
      <p:sp>
        <p:nvSpPr>
          <p:cNvPr id="4" name="Slide Number Placeholder 3"/>
          <p:cNvSpPr>
            <a:spLocks noGrp="1"/>
          </p:cNvSpPr>
          <p:nvPr>
            <p:ph type="sldNum" sz="quarter" idx="5"/>
          </p:nvPr>
        </p:nvSpPr>
        <p:spPr/>
        <p:txBody>
          <a:bodyPr/>
          <a:lstStyle/>
          <a:p>
            <a:fld id="{361E3F15-234B-41A0-B4A2-73257A23EC09}" type="slidenum">
              <a:rPr lang="en-US" smtClean="0"/>
              <a:t>10</a:t>
            </a:fld>
            <a:endParaRPr lang="en-US"/>
          </a:p>
        </p:txBody>
      </p:sp>
    </p:spTree>
    <p:extLst>
      <p:ext uri="{BB962C8B-B14F-4D97-AF65-F5344CB8AC3E}">
        <p14:creationId xmlns:p14="http://schemas.microsoft.com/office/powerpoint/2010/main" val="2950241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00000"/>
              </a:lnSpc>
              <a:buFont typeface="Courier New" panose="02070309020205020404" pitchFamily="49" charset="0"/>
              <a:buChar char="o"/>
            </a:pPr>
            <a:r>
              <a:rPr lang="en-US" sz="1200">
                <a:effectLst/>
                <a:latin typeface="Arial" panose="020B0604020202020204" pitchFamily="34" charset="0"/>
                <a:ea typeface="Arial" panose="020B0604020202020204" pitchFamily="34" charset="0"/>
              </a:rPr>
              <a:t>Multiple vehicles rolling through stop-controlled intersections</a:t>
            </a:r>
          </a:p>
          <a:p>
            <a:pPr lvl="1">
              <a:lnSpc>
                <a:spcPct val="100000"/>
              </a:lnSpc>
              <a:buFont typeface="Courier New" panose="02070309020205020404" pitchFamily="49" charset="0"/>
              <a:buChar char="o"/>
            </a:pPr>
            <a:r>
              <a:rPr lang="en-US" sz="1200">
                <a:effectLst/>
                <a:latin typeface="Arial" panose="020B0604020202020204" pitchFamily="34" charset="0"/>
                <a:ea typeface="Arial" panose="020B0604020202020204" pitchFamily="34" charset="0"/>
              </a:rPr>
              <a:t>Parking on both sides of 10</a:t>
            </a:r>
            <a:r>
              <a:rPr lang="en-US" sz="1200" baseline="30000">
                <a:effectLst/>
                <a:latin typeface="Arial" panose="020B0604020202020204" pitchFamily="34" charset="0"/>
                <a:ea typeface="Arial" panose="020B0604020202020204" pitchFamily="34" charset="0"/>
              </a:rPr>
              <a:t>th</a:t>
            </a:r>
            <a:r>
              <a:rPr lang="en-US" sz="1200">
                <a:effectLst/>
                <a:latin typeface="Arial" panose="020B0604020202020204" pitchFamily="34" charset="0"/>
                <a:ea typeface="Arial" panose="020B0604020202020204" pitchFamily="34" charset="0"/>
              </a:rPr>
              <a:t> Avenue</a:t>
            </a:r>
          </a:p>
          <a:p>
            <a:pPr lvl="1">
              <a:lnSpc>
                <a:spcPct val="100000"/>
              </a:lnSpc>
              <a:buFont typeface="Courier New" panose="02070309020205020404" pitchFamily="49" charset="0"/>
              <a:buChar char="o"/>
            </a:pPr>
            <a:r>
              <a:rPr lang="en-US" sz="1200">
                <a:effectLst/>
                <a:latin typeface="Arial" panose="020B0604020202020204" pitchFamily="34" charset="0"/>
                <a:ea typeface="Arial" panose="020B0604020202020204" pitchFamily="34" charset="0"/>
              </a:rPr>
              <a:t>Limited parking on south side of 9</a:t>
            </a:r>
            <a:r>
              <a:rPr lang="en-US" sz="1200" baseline="30000">
                <a:effectLst/>
                <a:latin typeface="Arial" panose="020B0604020202020204" pitchFamily="34" charset="0"/>
                <a:ea typeface="Arial" panose="020B0604020202020204" pitchFamily="34" charset="0"/>
              </a:rPr>
              <a:t>th</a:t>
            </a:r>
            <a:r>
              <a:rPr lang="en-US" sz="1200">
                <a:effectLst/>
                <a:latin typeface="Arial" panose="020B0604020202020204" pitchFamily="34" charset="0"/>
                <a:ea typeface="Arial" panose="020B0604020202020204" pitchFamily="34" charset="0"/>
              </a:rPr>
              <a:t> Avenue</a:t>
            </a:r>
          </a:p>
          <a:p>
            <a:pPr lvl="1">
              <a:lnSpc>
                <a:spcPct val="100000"/>
              </a:lnSpc>
              <a:buFont typeface="Courier New" panose="02070309020205020404" pitchFamily="49" charset="0"/>
              <a:buChar char="o"/>
            </a:pPr>
            <a:r>
              <a:rPr lang="en-US" sz="1200">
                <a:effectLst/>
                <a:latin typeface="Arial" panose="020B0604020202020204" pitchFamily="34" charset="0"/>
                <a:ea typeface="Arial" panose="020B0604020202020204" pitchFamily="34" charset="0"/>
              </a:rPr>
              <a:t>Non-school staff in school parking on 3</a:t>
            </a:r>
            <a:r>
              <a:rPr lang="en-US" sz="1200" baseline="30000">
                <a:effectLst/>
                <a:latin typeface="Arial" panose="020B0604020202020204" pitchFamily="34" charset="0"/>
                <a:ea typeface="Arial" panose="020B0604020202020204" pitchFamily="34" charset="0"/>
              </a:rPr>
              <a:t>rd</a:t>
            </a:r>
            <a:r>
              <a:rPr lang="en-US" sz="1200">
                <a:effectLst/>
                <a:latin typeface="Arial" panose="020B0604020202020204" pitchFamily="34" charset="0"/>
                <a:ea typeface="Arial" panose="020B0604020202020204" pitchFamily="34" charset="0"/>
              </a:rPr>
              <a:t> Street</a:t>
            </a:r>
          </a:p>
          <a:p>
            <a:pPr lvl="1">
              <a:lnSpc>
                <a:spcPct val="100000"/>
              </a:lnSpc>
              <a:spcAft>
                <a:spcPts val="600"/>
              </a:spcAft>
              <a:buFont typeface="Courier New" panose="02070309020205020404" pitchFamily="49" charset="0"/>
              <a:buChar char="o"/>
            </a:pPr>
            <a:r>
              <a:rPr lang="en-US" sz="1200">
                <a:effectLst/>
                <a:latin typeface="Arial" panose="020B0604020202020204" pitchFamily="34" charset="0"/>
                <a:ea typeface="Arial" panose="020B0604020202020204" pitchFamily="34" charset="0"/>
              </a:rPr>
              <a:t>Bi-directional traffic on 2</a:t>
            </a:r>
            <a:r>
              <a:rPr lang="en-US" sz="1200" baseline="30000">
                <a:effectLst/>
                <a:latin typeface="Arial" panose="020B0604020202020204" pitchFamily="34" charset="0"/>
                <a:ea typeface="Arial" panose="020B0604020202020204" pitchFamily="34" charset="0"/>
              </a:rPr>
              <a:t>nd</a:t>
            </a:r>
            <a:r>
              <a:rPr lang="en-US" sz="1200">
                <a:effectLst/>
                <a:latin typeface="Arial" panose="020B0604020202020204" pitchFamily="34" charset="0"/>
                <a:ea typeface="Arial" panose="020B0604020202020204" pitchFamily="34" charset="0"/>
              </a:rPr>
              <a:t> Street</a:t>
            </a:r>
            <a:endParaRPr lang="en-US" sz="1200">
              <a:latin typeface="Arial" panose="020B0604020202020204" pitchFamily="34" charset="0"/>
              <a:ea typeface="Arial" panose="020B0604020202020204" pitchFamily="34" charset="0"/>
            </a:endParaRPr>
          </a:p>
          <a:p>
            <a:pPr lvl="1">
              <a:lnSpc>
                <a:spcPct val="100000"/>
              </a:lnSpc>
              <a:spcAft>
                <a:spcPts val="600"/>
              </a:spcAft>
              <a:buFont typeface="Courier New" panose="02070309020205020404" pitchFamily="49" charset="0"/>
              <a:buChar char="o"/>
            </a:pPr>
            <a:r>
              <a:rPr lang="en-US" sz="1200">
                <a:latin typeface="Arial" panose="020B0604020202020204" pitchFamily="34" charset="0"/>
              </a:rPr>
              <a:t>Most used crosswalks but Jaywalking was observed</a:t>
            </a:r>
          </a:p>
          <a:p>
            <a:pPr lvl="1">
              <a:lnSpc>
                <a:spcPct val="100000"/>
              </a:lnSpc>
              <a:buFont typeface="Courier New" panose="02070309020205020404" pitchFamily="49" charset="0"/>
              <a:buChar char="o"/>
            </a:pPr>
            <a:r>
              <a:rPr lang="en-US" sz="1200">
                <a:effectLst/>
                <a:latin typeface="Arial"/>
                <a:ea typeface="Arial" panose="020B0604020202020204" pitchFamily="34" charset="0"/>
                <a:cs typeface="Arial"/>
              </a:rPr>
              <a:t>2</a:t>
            </a:r>
            <a:r>
              <a:rPr lang="en-US" sz="1200" baseline="30000">
                <a:effectLst/>
                <a:latin typeface="Arial"/>
                <a:ea typeface="Arial" panose="020B0604020202020204" pitchFamily="34" charset="0"/>
                <a:cs typeface="Arial"/>
              </a:rPr>
              <a:t>nd</a:t>
            </a:r>
            <a:r>
              <a:rPr lang="en-US" sz="1200">
                <a:effectLst/>
                <a:latin typeface="Arial"/>
                <a:ea typeface="Arial" panose="020B0604020202020204" pitchFamily="34" charset="0"/>
                <a:cs typeface="Arial"/>
              </a:rPr>
              <a:t> Street was closed to southbound traffic by school personnel</a:t>
            </a:r>
          </a:p>
          <a:p>
            <a:pPr lvl="1">
              <a:lnSpc>
                <a:spcPct val="100000"/>
              </a:lnSpc>
              <a:buFont typeface="Courier New" panose="02070309020205020404" pitchFamily="49" charset="0"/>
              <a:buChar char="o"/>
            </a:pPr>
            <a:r>
              <a:rPr lang="en-US" sz="1200">
                <a:effectLst/>
                <a:latin typeface="Arial"/>
                <a:ea typeface="Arial" panose="020B0604020202020204" pitchFamily="34" charset="0"/>
                <a:cs typeface="Arial"/>
              </a:rPr>
              <a:t>Parking for elementary school pick-up on 10</a:t>
            </a:r>
            <a:r>
              <a:rPr lang="en-US" sz="1200" baseline="30000">
                <a:effectLst/>
                <a:latin typeface="Arial"/>
                <a:ea typeface="Arial" panose="020B0604020202020204" pitchFamily="34" charset="0"/>
                <a:cs typeface="Arial"/>
              </a:rPr>
              <a:t>th</a:t>
            </a:r>
            <a:r>
              <a:rPr lang="en-US" sz="1200">
                <a:effectLst/>
                <a:latin typeface="Arial"/>
                <a:ea typeface="Arial" panose="020B0604020202020204" pitchFamily="34" charset="0"/>
                <a:cs typeface="Arial"/>
              </a:rPr>
              <a:t> Avenue although marked Bus Parking only.</a:t>
            </a:r>
          </a:p>
          <a:p>
            <a:pPr lvl="1">
              <a:lnSpc>
                <a:spcPct val="100000"/>
              </a:lnSpc>
              <a:buFont typeface="Courier New" panose="02070309020205020404" pitchFamily="49" charset="0"/>
              <a:buChar char="o"/>
            </a:pPr>
            <a:r>
              <a:rPr lang="en-US" sz="1200">
                <a:effectLst/>
                <a:latin typeface="Arial"/>
                <a:ea typeface="Arial" panose="020B0604020202020204" pitchFamily="34" charset="0"/>
                <a:cs typeface="Arial"/>
              </a:rPr>
              <a:t>Several elementary staff members on site helping children into vehicle</a:t>
            </a:r>
          </a:p>
          <a:p>
            <a:pPr lvl="1">
              <a:lnSpc>
                <a:spcPct val="100000"/>
              </a:lnSpc>
              <a:buFont typeface="Courier New" panose="02070309020205020404" pitchFamily="49" charset="0"/>
              <a:buChar char="o"/>
            </a:pPr>
            <a:r>
              <a:rPr lang="en-US" sz="1200">
                <a:effectLst/>
                <a:latin typeface="Arial"/>
                <a:ea typeface="Arial" panose="020B0604020202020204" pitchFamily="34" charset="0"/>
                <a:cs typeface="Arial"/>
              </a:rPr>
              <a:t>Vehicles blocking crosswalks</a:t>
            </a:r>
          </a:p>
          <a:p>
            <a:pPr lvl="1">
              <a:lnSpc>
                <a:spcPct val="100000"/>
              </a:lnSpc>
              <a:spcAft>
                <a:spcPts val="600"/>
              </a:spcAft>
              <a:buFont typeface="Courier New" panose="02070309020205020404" pitchFamily="49" charset="0"/>
              <a:buChar char="o"/>
            </a:pPr>
            <a:r>
              <a:rPr lang="en-US" sz="1200">
                <a:effectLst/>
                <a:latin typeface="Arial"/>
                <a:ea typeface="Arial" panose="020B0604020202020204" pitchFamily="34" charset="0"/>
                <a:cs typeface="Arial"/>
              </a:rPr>
              <a:t>No crossing guards or school staff observed at intersections</a:t>
            </a:r>
            <a:endParaRPr lang="en-US" sz="1800">
              <a:latin typeface="Arial"/>
              <a:cs typeface="Arial"/>
            </a:endParaRPr>
          </a:p>
          <a:p>
            <a:pPr lvl="1" algn="just">
              <a:lnSpc>
                <a:spcPct val="110000"/>
              </a:lnSpc>
              <a:buFont typeface="Courier New" panose="02070309020205020404" pitchFamily="49" charset="0"/>
              <a:buChar char="o"/>
            </a:pPr>
            <a:r>
              <a:rPr lang="en-US" sz="1200">
                <a:effectLst/>
                <a:latin typeface="Arial"/>
                <a:ea typeface="Arial" panose="020B0604020202020204" pitchFamily="34" charset="0"/>
                <a:cs typeface="Arial"/>
              </a:rPr>
              <a:t>Parents and buses attempting to go southbound on 3</a:t>
            </a:r>
            <a:r>
              <a:rPr lang="en-US" sz="1200" baseline="30000">
                <a:effectLst/>
                <a:latin typeface="Arial"/>
                <a:ea typeface="Arial" panose="020B0604020202020204" pitchFamily="34" charset="0"/>
                <a:cs typeface="Arial"/>
              </a:rPr>
              <a:t>rd</a:t>
            </a:r>
            <a:r>
              <a:rPr lang="en-US" sz="1200">
                <a:effectLst/>
                <a:latin typeface="Arial"/>
                <a:ea typeface="Arial" panose="020B0604020202020204" pitchFamily="34" charset="0"/>
                <a:cs typeface="Arial"/>
              </a:rPr>
              <a:t> street causing traffic to be stopped</a:t>
            </a:r>
          </a:p>
          <a:p>
            <a:pPr lvl="1" algn="just">
              <a:lnSpc>
                <a:spcPct val="110000"/>
              </a:lnSpc>
              <a:spcAft>
                <a:spcPts val="600"/>
              </a:spcAft>
              <a:buFont typeface="Courier New" panose="02070309020205020404" pitchFamily="49" charset="0"/>
              <a:buChar char="o"/>
            </a:pPr>
            <a:r>
              <a:rPr lang="en-US" sz="1200">
                <a:effectLst/>
                <a:latin typeface="Arial" panose="020B0604020202020204" pitchFamily="34" charset="0"/>
                <a:ea typeface="Arial" panose="020B0604020202020204" pitchFamily="34" charset="0"/>
              </a:rPr>
              <a:t>Significant vehicles pick up and limited pedestrians leaving elementary school.</a:t>
            </a:r>
            <a:endParaRPr lang="en-US" sz="1200">
              <a:effectLst/>
              <a:latin typeface="Arial" panose="020B0604020202020204" pitchFamily="34" charset="0"/>
              <a:ea typeface="Arial" panose="020B0604020202020204" pitchFamily="34" charset="0"/>
              <a:cs typeface="Arial"/>
            </a:endParaRPr>
          </a:p>
          <a:p>
            <a:pPr lvl="1" algn="just">
              <a:lnSpc>
                <a:spcPct val="110000"/>
              </a:lnSpc>
              <a:spcAft>
                <a:spcPts val="600"/>
              </a:spcAft>
              <a:buFont typeface="Courier New" panose="02070309020205020404" pitchFamily="49" charset="0"/>
              <a:buChar char="o"/>
            </a:pPr>
            <a:r>
              <a:rPr lang="en-US" sz="1200">
                <a:effectLst/>
                <a:latin typeface="Arial"/>
                <a:ea typeface="Arial" panose="020B0604020202020204" pitchFamily="34" charset="0"/>
                <a:cs typeface="Arial"/>
              </a:rPr>
              <a:t>Time to clear the queue was longer than previous observation</a:t>
            </a:r>
          </a:p>
          <a:p>
            <a:pPr lvl="1" algn="just">
              <a:lnSpc>
                <a:spcPct val="120000"/>
              </a:lnSpc>
              <a:buFont typeface="Courier New" panose="02070309020205020404" pitchFamily="49" charset="0"/>
              <a:buChar char="o"/>
            </a:pPr>
            <a:r>
              <a:rPr lang="en-US" sz="1200">
                <a:effectLst/>
                <a:latin typeface="Arial" panose="020B0604020202020204" pitchFamily="34" charset="0"/>
                <a:ea typeface="Arial" panose="020B0604020202020204" pitchFamily="34" charset="0"/>
              </a:rPr>
              <a:t>Vehicle completed a 3 point turn on 10</a:t>
            </a:r>
            <a:r>
              <a:rPr lang="en-US" sz="1200" baseline="30000">
                <a:effectLst/>
                <a:latin typeface="Arial" panose="020B0604020202020204" pitchFamily="34" charset="0"/>
                <a:ea typeface="Arial" panose="020B0604020202020204" pitchFamily="34" charset="0"/>
              </a:rPr>
              <a:t>th</a:t>
            </a:r>
            <a:r>
              <a:rPr lang="en-US" sz="1200">
                <a:effectLst/>
                <a:latin typeface="Arial" panose="020B0604020202020204" pitchFamily="34" charset="0"/>
                <a:ea typeface="Arial" panose="020B0604020202020204" pitchFamily="34" charset="0"/>
              </a:rPr>
              <a:t> avenue and 2</a:t>
            </a:r>
            <a:r>
              <a:rPr lang="en-US" sz="1200" baseline="30000">
                <a:effectLst/>
                <a:latin typeface="Arial" panose="020B0604020202020204" pitchFamily="34" charset="0"/>
                <a:ea typeface="Arial" panose="020B0604020202020204" pitchFamily="34" charset="0"/>
              </a:rPr>
              <a:t>nd</a:t>
            </a:r>
            <a:r>
              <a:rPr lang="en-US" sz="1200">
                <a:effectLst/>
                <a:latin typeface="Arial" panose="020B0604020202020204" pitchFamily="34" charset="0"/>
                <a:ea typeface="Arial" panose="020B0604020202020204" pitchFamily="34" charset="0"/>
              </a:rPr>
              <a:t> street intersection to back into street parking on 2</a:t>
            </a:r>
            <a:r>
              <a:rPr lang="en-US" sz="1200" baseline="30000">
                <a:effectLst/>
                <a:latin typeface="Arial" panose="020B0604020202020204" pitchFamily="34" charset="0"/>
                <a:ea typeface="Arial" panose="020B0604020202020204" pitchFamily="34" charset="0"/>
              </a:rPr>
              <a:t>nd</a:t>
            </a:r>
            <a:r>
              <a:rPr lang="en-US" sz="1200">
                <a:effectLst/>
                <a:latin typeface="Arial" panose="020B0604020202020204" pitchFamily="34" charset="0"/>
                <a:ea typeface="Arial" panose="020B0604020202020204" pitchFamily="34" charset="0"/>
              </a:rPr>
              <a:t> street  </a:t>
            </a:r>
          </a:p>
          <a:p>
            <a:pPr lvl="1" algn="just">
              <a:lnSpc>
                <a:spcPct val="120000"/>
              </a:lnSpc>
              <a:buFont typeface="Courier New" panose="02070309020205020404" pitchFamily="49" charset="0"/>
              <a:buChar char="o"/>
            </a:pPr>
            <a:r>
              <a:rPr lang="en-US" sz="1200">
                <a:effectLst/>
                <a:latin typeface="Arial" panose="020B0604020202020204" pitchFamily="34" charset="0"/>
                <a:ea typeface="Arial" panose="020B0604020202020204" pitchFamily="34" charset="0"/>
              </a:rPr>
              <a:t>Longest queue was observed on 10</a:t>
            </a:r>
            <a:r>
              <a:rPr lang="en-US" sz="1200" baseline="30000">
                <a:effectLst/>
                <a:latin typeface="Arial" panose="020B0604020202020204" pitchFamily="34" charset="0"/>
                <a:ea typeface="Arial" panose="020B0604020202020204" pitchFamily="34" charset="0"/>
              </a:rPr>
              <a:t>th</a:t>
            </a:r>
            <a:r>
              <a:rPr lang="en-US" sz="1200">
                <a:effectLst/>
                <a:latin typeface="Arial" panose="020B0604020202020204" pitchFamily="34" charset="0"/>
                <a:ea typeface="Arial" panose="020B0604020202020204" pitchFamily="34" charset="0"/>
              </a:rPr>
              <a:t> avenue</a:t>
            </a:r>
          </a:p>
          <a:p>
            <a:pPr lvl="1" algn="just">
              <a:lnSpc>
                <a:spcPct val="120000"/>
              </a:lnSpc>
              <a:buFont typeface="Courier New" panose="02070309020205020404" pitchFamily="49" charset="0"/>
              <a:buChar char="o"/>
            </a:pPr>
            <a:r>
              <a:rPr lang="en-US" sz="1200">
                <a:effectLst/>
                <a:latin typeface="Arial" panose="020B0604020202020204" pitchFamily="34" charset="0"/>
                <a:ea typeface="Arial" panose="020B0604020202020204" pitchFamily="34" charset="0"/>
              </a:rPr>
              <a:t>Vehicles waiting for elementary school appeared unsure on how to proceed at intersection of 2</a:t>
            </a:r>
            <a:r>
              <a:rPr lang="en-US" sz="1200" baseline="30000">
                <a:effectLst/>
                <a:latin typeface="Arial" panose="020B0604020202020204" pitchFamily="34" charset="0"/>
                <a:ea typeface="Arial" panose="020B0604020202020204" pitchFamily="34" charset="0"/>
              </a:rPr>
              <a:t>nd</a:t>
            </a:r>
            <a:r>
              <a:rPr lang="en-US" sz="1200">
                <a:effectLst/>
                <a:latin typeface="Arial" panose="020B0604020202020204" pitchFamily="34" charset="0"/>
                <a:ea typeface="Arial" panose="020B0604020202020204" pitchFamily="34" charset="0"/>
              </a:rPr>
              <a:t> Street and 10</a:t>
            </a:r>
            <a:r>
              <a:rPr lang="en-US" sz="1200" baseline="30000">
                <a:effectLst/>
                <a:latin typeface="Arial" panose="020B0604020202020204" pitchFamily="34" charset="0"/>
                <a:ea typeface="Arial" panose="020B0604020202020204" pitchFamily="34" charset="0"/>
              </a:rPr>
              <a:t>th</a:t>
            </a:r>
            <a:r>
              <a:rPr lang="en-US" sz="1200">
                <a:effectLst/>
                <a:latin typeface="Arial" panose="020B0604020202020204" pitchFamily="34" charset="0"/>
                <a:ea typeface="Arial" panose="020B0604020202020204" pitchFamily="34" charset="0"/>
              </a:rPr>
              <a:t> Avenue</a:t>
            </a:r>
          </a:p>
          <a:p>
            <a:endParaRPr lang="en-US"/>
          </a:p>
        </p:txBody>
      </p:sp>
      <p:sp>
        <p:nvSpPr>
          <p:cNvPr id="4" name="Slide Number Placeholder 3"/>
          <p:cNvSpPr>
            <a:spLocks noGrp="1"/>
          </p:cNvSpPr>
          <p:nvPr>
            <p:ph type="sldNum" sz="quarter" idx="5"/>
          </p:nvPr>
        </p:nvSpPr>
        <p:spPr/>
        <p:txBody>
          <a:bodyPr/>
          <a:lstStyle/>
          <a:p>
            <a:fld id="{361E3F15-234B-41A0-B4A2-73257A23EC09}" type="slidenum">
              <a:rPr lang="en-US" smtClean="0"/>
              <a:t>19</a:t>
            </a:fld>
            <a:endParaRPr lang="en-US"/>
          </a:p>
        </p:txBody>
      </p:sp>
    </p:spTree>
    <p:extLst>
      <p:ext uri="{BB962C8B-B14F-4D97-AF65-F5344CB8AC3E}">
        <p14:creationId xmlns:p14="http://schemas.microsoft.com/office/powerpoint/2010/main" val="483458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1E3F15-234B-41A0-B4A2-73257A23EC09}" type="slidenum">
              <a:rPr lang="en-US" smtClean="0"/>
              <a:t>20</a:t>
            </a:fld>
            <a:endParaRPr lang="en-US"/>
          </a:p>
        </p:txBody>
      </p:sp>
    </p:spTree>
    <p:extLst>
      <p:ext uri="{BB962C8B-B14F-4D97-AF65-F5344CB8AC3E}">
        <p14:creationId xmlns:p14="http://schemas.microsoft.com/office/powerpoint/2010/main" val="558564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Both are true “neighborhood schools”</a:t>
            </a:r>
          </a:p>
          <a:p>
            <a:r>
              <a:rPr lang="en-US"/>
              <a:t>Neither campus operates like a modern suburban school with:</a:t>
            </a:r>
          </a:p>
          <a:p>
            <a:r>
              <a:rPr lang="en-US"/>
              <a:t>giant parking lots </a:t>
            </a:r>
          </a:p>
          <a:p>
            <a:r>
              <a:rPr lang="en-US"/>
              <a:t>separated bus loops </a:t>
            </a:r>
          </a:p>
          <a:p>
            <a:r>
              <a:rPr lang="en-US"/>
              <a:t>large setbacks </a:t>
            </a:r>
          </a:p>
          <a:p>
            <a:r>
              <a:rPr lang="en-US"/>
              <a:t>controlled access roads </a:t>
            </a:r>
          </a:p>
          <a:p>
            <a:r>
              <a:rPr lang="en-US"/>
              <a:t>Instead, both are woven directly into existing neighborhoods and local streets.</a:t>
            </a:r>
          </a:p>
          <a:p>
            <a:r>
              <a:rPr lang="en-US"/>
              <a:t>In both locations:</a:t>
            </a:r>
          </a:p>
          <a:p>
            <a:r>
              <a:rPr lang="en-US"/>
              <a:t>children walk from nearby homes </a:t>
            </a:r>
          </a:p>
          <a:p>
            <a:r>
              <a:rPr lang="en-US"/>
              <a:t>parents use surrounding public streets for pickup </a:t>
            </a:r>
          </a:p>
          <a:p>
            <a:r>
              <a:rPr lang="en-US"/>
              <a:t>residents live immediately adjacent to the schools </a:t>
            </a:r>
          </a:p>
          <a:p>
            <a:r>
              <a:rPr lang="en-US"/>
              <a:t>the schools function as community anchors </a:t>
            </a:r>
          </a:p>
          <a:p>
            <a:r>
              <a:rPr lang="en-US"/>
              <a:t>The reports repeatedly emphasize walkability and community identity in both places. </a:t>
            </a:r>
          </a:p>
          <a:p>
            <a:r>
              <a:rPr lang="en-US" b="1"/>
              <a:t>2. Elementary + Middle School overlap creates operational conflicts</a:t>
            </a:r>
          </a:p>
          <a:p>
            <a:r>
              <a:rPr lang="en-US"/>
              <a:t>Both campuses have:</a:t>
            </a:r>
          </a:p>
          <a:p>
            <a:r>
              <a:rPr lang="en-US"/>
              <a:t>elementary and middle schools sharing space </a:t>
            </a:r>
          </a:p>
          <a:p>
            <a:r>
              <a:rPr lang="en-US"/>
              <a:t>overlapping dismissal periods </a:t>
            </a:r>
          </a:p>
          <a:p>
            <a:r>
              <a:rPr lang="en-US"/>
              <a:t>shared traffic circulation </a:t>
            </a:r>
          </a:p>
          <a:p>
            <a:r>
              <a:rPr lang="en-US"/>
              <a:t>buses and parents competing for the same areas </a:t>
            </a:r>
          </a:p>
          <a:p>
            <a:r>
              <a:rPr lang="en-US"/>
              <a:t>This creates many of the same issues:</a:t>
            </a:r>
          </a:p>
          <a:p>
            <a:r>
              <a:rPr lang="en-US"/>
              <a:t>queues </a:t>
            </a:r>
          </a:p>
          <a:p>
            <a:r>
              <a:rPr lang="en-US"/>
              <a:t>blocked crossings </a:t>
            </a:r>
          </a:p>
          <a:p>
            <a:r>
              <a:rPr lang="en-US"/>
              <a:t>unpredictable driver behavior </a:t>
            </a:r>
          </a:p>
          <a:p>
            <a:r>
              <a:rPr lang="en-US"/>
              <a:t>student/vehicle conflicts </a:t>
            </a:r>
          </a:p>
          <a:p>
            <a:r>
              <a:rPr lang="en-US"/>
              <a:t>In both studies, the consultants discuss:</a:t>
            </a:r>
          </a:p>
          <a:p>
            <a:r>
              <a:rPr lang="en-US"/>
              <a:t>separating buses from parents </a:t>
            </a:r>
          </a:p>
          <a:p>
            <a:r>
              <a:rPr lang="en-US"/>
              <a:t>improving circulation </a:t>
            </a:r>
          </a:p>
          <a:p>
            <a:r>
              <a:rPr lang="en-US"/>
              <a:t>reducing conflict points </a:t>
            </a:r>
          </a:p>
          <a:p>
            <a:r>
              <a:rPr lang="en-US"/>
              <a:t>staggering operations </a:t>
            </a:r>
          </a:p>
          <a:p>
            <a:r>
              <a:rPr lang="en-US" b="1"/>
              <a:t>3. Walking is a major transportation mode</a:t>
            </a:r>
          </a:p>
          <a:p>
            <a:r>
              <a:rPr lang="en-US"/>
              <a:t>This is one of the biggest similarities.</a:t>
            </a:r>
          </a:p>
          <a:p>
            <a:r>
              <a:rPr lang="en-US"/>
              <a:t>In both places:</a:t>
            </a:r>
          </a:p>
          <a:p>
            <a:r>
              <a:rPr lang="en-US"/>
              <a:t>large numbers of students walk </a:t>
            </a:r>
          </a:p>
          <a:p>
            <a:r>
              <a:rPr lang="en-US"/>
              <a:t>many families live within walking distance </a:t>
            </a:r>
          </a:p>
          <a:p>
            <a:r>
              <a:rPr lang="en-US"/>
              <a:t>students use surrounding neighborhoods daily </a:t>
            </a:r>
          </a:p>
          <a:p>
            <a:r>
              <a:rPr lang="en-US"/>
              <a:t>walking behavior strongly influences traffic operations </a:t>
            </a:r>
          </a:p>
          <a:p>
            <a:r>
              <a:rPr lang="en-US"/>
              <a:t>The studies both describe:</a:t>
            </a:r>
          </a:p>
          <a:p>
            <a:r>
              <a:rPr lang="en-US"/>
              <a:t>children crossing streets outside controlled locations </a:t>
            </a:r>
          </a:p>
          <a:p>
            <a:r>
              <a:rPr lang="en-US"/>
              <a:t>students using desire paths </a:t>
            </a:r>
          </a:p>
          <a:p>
            <a:r>
              <a:rPr lang="en-US"/>
              <a:t>students traveling between schools and nearby destinations </a:t>
            </a:r>
          </a:p>
          <a:p>
            <a:r>
              <a:rPr lang="en-US"/>
              <a:t>parents meeting children outside official pickup areas </a:t>
            </a:r>
          </a:p>
          <a:p>
            <a:r>
              <a:rPr lang="en-US"/>
              <a:t>Both studies treat walking as something to support — not eliminate.</a:t>
            </a:r>
          </a:p>
          <a:p>
            <a:r>
              <a:rPr lang="en-US"/>
              <a:t>That’s actually uncommon in modern traffic studies.</a:t>
            </a:r>
          </a:p>
          <a:p>
            <a:r>
              <a:rPr lang="en-US" b="1"/>
              <a:t>4. The real problem is not crashes — it’s conflict and risk</a:t>
            </a:r>
          </a:p>
          <a:p>
            <a:r>
              <a:rPr lang="en-US"/>
              <a:t>Interestingly, neither campus had severe crash histories involving children.</a:t>
            </a:r>
          </a:p>
          <a:p>
            <a:r>
              <a:rPr lang="en-US"/>
              <a:t>Both reports found:</a:t>
            </a:r>
          </a:p>
          <a:p>
            <a:r>
              <a:rPr lang="en-US"/>
              <a:t>relatively few crashes </a:t>
            </a:r>
          </a:p>
          <a:p>
            <a:r>
              <a:rPr lang="en-US"/>
              <a:t>limited serious injuries </a:t>
            </a:r>
          </a:p>
          <a:p>
            <a:r>
              <a:rPr lang="en-US"/>
              <a:t>no strong crash trend involving pedestrians </a:t>
            </a:r>
          </a:p>
          <a:p>
            <a:r>
              <a:rPr lang="en-US"/>
              <a:t>Yet both studies still identify major safety concerns because of:</a:t>
            </a:r>
          </a:p>
          <a:p>
            <a:r>
              <a:rPr lang="en-US"/>
              <a:t>near misses </a:t>
            </a:r>
          </a:p>
          <a:p>
            <a:r>
              <a:rPr lang="en-US"/>
              <a:t>blocked sight lines </a:t>
            </a:r>
          </a:p>
          <a:p>
            <a:r>
              <a:rPr lang="en-US"/>
              <a:t>jaywalking </a:t>
            </a:r>
          </a:p>
          <a:p>
            <a:r>
              <a:rPr lang="en-US"/>
              <a:t>congestion </a:t>
            </a:r>
          </a:p>
          <a:p>
            <a:r>
              <a:rPr lang="en-US"/>
              <a:t>confusion </a:t>
            </a:r>
          </a:p>
          <a:p>
            <a:r>
              <a:rPr lang="en-US"/>
              <a:t>driver unpredictability </a:t>
            </a:r>
          </a:p>
          <a:p>
            <a:r>
              <a:rPr lang="en-US"/>
              <a:t>Both reports are very proactive rather than reactive.</a:t>
            </a:r>
          </a:p>
          <a:p>
            <a:r>
              <a:rPr lang="en-US" b="1"/>
              <a:t>5. Driver behavior is a major issue in both studies</a:t>
            </a:r>
          </a:p>
          <a:p>
            <a:r>
              <a:rPr lang="en-US"/>
              <a:t>The reports repeatedly describe:</a:t>
            </a:r>
          </a:p>
          <a:p>
            <a:r>
              <a:rPr lang="en-US"/>
              <a:t>parents ignoring rules </a:t>
            </a:r>
          </a:p>
          <a:p>
            <a:r>
              <a:rPr lang="en-US"/>
              <a:t>unsafe drop-offs </a:t>
            </a:r>
          </a:p>
          <a:p>
            <a:r>
              <a:rPr lang="en-US"/>
              <a:t>illegal stopping </a:t>
            </a:r>
          </a:p>
          <a:p>
            <a:r>
              <a:rPr lang="en-US"/>
              <a:t>blocking crosswalks </a:t>
            </a:r>
          </a:p>
          <a:p>
            <a:r>
              <a:rPr lang="en-US"/>
              <a:t>confusing circulation </a:t>
            </a:r>
          </a:p>
          <a:p>
            <a:r>
              <a:rPr lang="en-US"/>
              <a:t>unsafe turns </a:t>
            </a:r>
          </a:p>
          <a:p>
            <a:r>
              <a:rPr lang="en-US"/>
              <a:t>Both campuses struggle with:</a:t>
            </a:r>
          </a:p>
          <a:p>
            <a:r>
              <a:rPr lang="en-US"/>
              <a:t>people prioritizing convenience over safety </a:t>
            </a:r>
          </a:p>
          <a:p>
            <a:r>
              <a:rPr lang="en-US"/>
              <a:t>informal pickup behavior developing over time </a:t>
            </a:r>
          </a:p>
          <a:p>
            <a:r>
              <a:rPr lang="en-US"/>
              <a:t>roadway systems being overwhelmed during short peak periods </a:t>
            </a:r>
          </a:p>
          <a:p>
            <a:r>
              <a:rPr lang="en-US"/>
              <a:t>The consultants in both studies recommend:</a:t>
            </a:r>
          </a:p>
          <a:p>
            <a:r>
              <a:rPr lang="en-US"/>
              <a:t>education campaigns </a:t>
            </a:r>
          </a:p>
          <a:p>
            <a:r>
              <a:rPr lang="en-US"/>
              <a:t>stronger enforcement </a:t>
            </a:r>
          </a:p>
          <a:p>
            <a:r>
              <a:rPr lang="en-US"/>
              <a:t>clearer signage </a:t>
            </a:r>
          </a:p>
          <a:p>
            <a:r>
              <a:rPr lang="en-US"/>
              <a:t>operational changes </a:t>
            </a:r>
          </a:p>
          <a:p>
            <a:r>
              <a:rPr lang="en-US"/>
              <a:t>rather than relying only on engineering.</a:t>
            </a:r>
          </a:p>
          <a:p>
            <a:r>
              <a:rPr lang="en-US" b="1"/>
              <a:t>6. Both campuses lack infrastructure designed for modern pickup volumes</a:t>
            </a:r>
          </a:p>
          <a:p>
            <a:r>
              <a:rPr lang="en-US"/>
              <a:t>This is probably the central theme connecting both studies.</a:t>
            </a:r>
          </a:p>
          <a:p>
            <a:r>
              <a:rPr lang="en-US"/>
              <a:t>Neither campus was originally built for:</a:t>
            </a:r>
          </a:p>
          <a:p>
            <a:r>
              <a:rPr lang="en-US"/>
              <a:t>today’s level of parent drop-off traffic </a:t>
            </a:r>
          </a:p>
          <a:p>
            <a:r>
              <a:rPr lang="en-US"/>
              <a:t>long vehicle queues </a:t>
            </a:r>
          </a:p>
          <a:p>
            <a:r>
              <a:rPr lang="en-US"/>
              <a:t>modern school security expectations </a:t>
            </a:r>
          </a:p>
          <a:p>
            <a:r>
              <a:rPr lang="en-US"/>
              <a:t>heavy curbside loading activity </a:t>
            </a:r>
          </a:p>
          <a:p>
            <a:r>
              <a:rPr lang="en-US"/>
              <a:t>Both campuses evolved in eras when:</a:t>
            </a:r>
          </a:p>
          <a:p>
            <a:r>
              <a:rPr lang="en-US"/>
              <a:t>more students walked </a:t>
            </a:r>
          </a:p>
          <a:p>
            <a:r>
              <a:rPr lang="en-US"/>
              <a:t>fewer parents drove </a:t>
            </a:r>
          </a:p>
          <a:p>
            <a:r>
              <a:rPr lang="en-US"/>
              <a:t>traffic volumes were lower </a:t>
            </a:r>
          </a:p>
          <a:p>
            <a:r>
              <a:rPr lang="en-US"/>
              <a:t>The studies basically say:</a:t>
            </a:r>
          </a:p>
          <a:p>
            <a:r>
              <a:rPr lang="en-US"/>
              <a:t>“The schools still function like neighborhood schools, but travel behavior has changed.”</a:t>
            </a:r>
          </a:p>
          <a:p>
            <a:r>
              <a:rPr lang="en-US" b="1"/>
              <a:t>7. Both studies emphasize vulnerable road users</a:t>
            </a:r>
          </a:p>
          <a:p>
            <a:r>
              <a:rPr lang="en-US"/>
              <a:t>Both reports focus heavily on:</a:t>
            </a:r>
          </a:p>
          <a:p>
            <a:r>
              <a:rPr lang="en-US"/>
              <a:t>children </a:t>
            </a:r>
          </a:p>
          <a:p>
            <a:r>
              <a:rPr lang="en-US"/>
              <a:t>pedestrians </a:t>
            </a:r>
          </a:p>
          <a:p>
            <a:r>
              <a:rPr lang="en-US"/>
              <a:t>bicyclists </a:t>
            </a:r>
          </a:p>
          <a:p>
            <a:r>
              <a:rPr lang="en-US"/>
              <a:t>ADA accessibility </a:t>
            </a:r>
          </a:p>
          <a:p>
            <a:r>
              <a:rPr lang="en-US"/>
              <a:t>visibility </a:t>
            </a:r>
          </a:p>
          <a:p>
            <a:r>
              <a:rPr lang="en-US"/>
              <a:t>crossing safety </a:t>
            </a:r>
          </a:p>
          <a:p>
            <a:r>
              <a:rPr lang="en-US"/>
              <a:t>Recommended improvements in both include:</a:t>
            </a:r>
          </a:p>
          <a:p>
            <a:r>
              <a:rPr lang="en-US"/>
              <a:t>high-visibility crosswalks </a:t>
            </a:r>
          </a:p>
          <a:p>
            <a:r>
              <a:rPr lang="en-US"/>
              <a:t>flashing beacons </a:t>
            </a:r>
          </a:p>
          <a:p>
            <a:r>
              <a:rPr lang="en-US"/>
              <a:t>better signage </a:t>
            </a:r>
          </a:p>
          <a:p>
            <a:r>
              <a:rPr lang="en-US"/>
              <a:t>crossing guards </a:t>
            </a:r>
          </a:p>
          <a:p>
            <a:r>
              <a:rPr lang="en-US"/>
              <a:t>sidewalks </a:t>
            </a:r>
          </a:p>
          <a:p>
            <a:r>
              <a:rPr lang="en-US"/>
              <a:t>pedestrian lighting </a:t>
            </a:r>
          </a:p>
          <a:p>
            <a:r>
              <a:rPr lang="en-US" b="1"/>
              <a:t>8. Both campuses are emotionally important to the community</a:t>
            </a:r>
          </a:p>
          <a:p>
            <a:r>
              <a:rPr lang="en-US"/>
              <a:t>This comes through clearly in both documents.</a:t>
            </a:r>
          </a:p>
          <a:p>
            <a:r>
              <a:rPr lang="en-US"/>
              <a:t>Neither study portrays the schools as “problem areas.”</a:t>
            </a:r>
          </a:p>
          <a:p>
            <a:r>
              <a:rPr lang="en-US"/>
              <a:t>Instead, they’re portrayed as:</a:t>
            </a:r>
          </a:p>
          <a:p>
            <a:r>
              <a:rPr lang="en-US"/>
              <a:t>beloved community institutions </a:t>
            </a:r>
          </a:p>
          <a:p>
            <a:r>
              <a:rPr lang="en-US"/>
              <a:t>central gathering places </a:t>
            </a:r>
          </a:p>
          <a:p>
            <a:r>
              <a:rPr lang="en-US"/>
              <a:t>important neighborhood anchors </a:t>
            </a:r>
          </a:p>
          <a:p>
            <a:r>
              <a:rPr lang="en-US"/>
              <a:t>places residents want to preserve </a:t>
            </a:r>
          </a:p>
          <a:p>
            <a:r>
              <a:rPr lang="en-US"/>
              <a:t>The tone in both reports is:</a:t>
            </a:r>
          </a:p>
          <a:p>
            <a:r>
              <a:rPr lang="en-US"/>
              <a:t>“Protect what makes these schools special while improving safety.”</a:t>
            </a:r>
          </a:p>
          <a:p>
            <a:endParaRPr lang="en-US"/>
          </a:p>
        </p:txBody>
      </p:sp>
      <p:sp>
        <p:nvSpPr>
          <p:cNvPr id="4" name="Slide Number Placeholder 3"/>
          <p:cNvSpPr>
            <a:spLocks noGrp="1"/>
          </p:cNvSpPr>
          <p:nvPr>
            <p:ph type="sldNum" sz="quarter" idx="5"/>
          </p:nvPr>
        </p:nvSpPr>
        <p:spPr/>
        <p:txBody>
          <a:bodyPr/>
          <a:lstStyle/>
          <a:p>
            <a:fld id="{361E3F15-234B-41A0-B4A2-73257A23EC09}" type="slidenum">
              <a:rPr lang="en-US" smtClean="0"/>
              <a:t>21</a:t>
            </a:fld>
            <a:endParaRPr lang="en-US"/>
          </a:p>
        </p:txBody>
      </p:sp>
    </p:spTree>
    <p:extLst>
      <p:ext uri="{BB962C8B-B14F-4D97-AF65-F5344CB8AC3E}">
        <p14:creationId xmlns:p14="http://schemas.microsoft.com/office/powerpoint/2010/main" val="1664124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20000"/>
              </a:lnSpc>
              <a:buFont typeface="Symbol" panose="05050102010706020507" pitchFamily="18" charset="2"/>
              <a:buChar char=""/>
            </a:pPr>
            <a:r>
              <a:rPr lang="en-US" sz="1200">
                <a:effectLst/>
                <a:latin typeface="Arial"/>
                <a:ea typeface="Arial" panose="020B0604020202020204" pitchFamily="34" charset="0"/>
                <a:cs typeface="Arial"/>
              </a:rPr>
              <a:t>Install high-visibility crosswalks (6’ wide) and signage from 8</a:t>
            </a:r>
            <a:r>
              <a:rPr lang="en-US" sz="1200" baseline="30000">
                <a:effectLst/>
                <a:latin typeface="Arial"/>
                <a:ea typeface="Arial" panose="020B0604020202020204" pitchFamily="34" charset="0"/>
                <a:cs typeface="Arial"/>
              </a:rPr>
              <a:t>th</a:t>
            </a:r>
            <a:r>
              <a:rPr lang="en-US" sz="1200">
                <a:effectLst/>
                <a:latin typeface="Arial"/>
                <a:ea typeface="Arial" panose="020B0604020202020204" pitchFamily="34" charset="0"/>
                <a:cs typeface="Arial"/>
              </a:rPr>
              <a:t> Avenue to 11</a:t>
            </a:r>
            <a:r>
              <a:rPr lang="en-US" sz="1200" baseline="30000">
                <a:effectLst/>
                <a:latin typeface="Arial"/>
                <a:ea typeface="Arial" panose="020B0604020202020204" pitchFamily="34" charset="0"/>
                <a:cs typeface="Arial"/>
              </a:rPr>
              <a:t>th</a:t>
            </a:r>
            <a:r>
              <a:rPr lang="en-US" sz="1200">
                <a:effectLst/>
                <a:latin typeface="Arial"/>
                <a:ea typeface="Arial" panose="020B0604020202020204" pitchFamily="34" charset="0"/>
                <a:cs typeface="Arial"/>
              </a:rPr>
              <a:t> Avenue and 1</a:t>
            </a:r>
            <a:r>
              <a:rPr lang="en-US" sz="1200" baseline="30000">
                <a:effectLst/>
                <a:latin typeface="Arial"/>
                <a:ea typeface="Arial" panose="020B0604020202020204" pitchFamily="34" charset="0"/>
                <a:cs typeface="Arial"/>
              </a:rPr>
              <a:t>st</a:t>
            </a:r>
            <a:r>
              <a:rPr lang="en-US" sz="1200">
                <a:effectLst/>
                <a:latin typeface="Arial"/>
                <a:ea typeface="Arial" panose="020B0604020202020204" pitchFamily="34" charset="0"/>
                <a:cs typeface="Arial"/>
              </a:rPr>
              <a:t> Street and 4</a:t>
            </a:r>
            <a:r>
              <a:rPr lang="en-US" sz="1200" baseline="30000">
                <a:effectLst/>
                <a:latin typeface="Arial"/>
                <a:ea typeface="Arial" panose="020B0604020202020204" pitchFamily="34" charset="0"/>
                <a:cs typeface="Arial"/>
              </a:rPr>
              <a:t>th</a:t>
            </a:r>
            <a:r>
              <a:rPr lang="en-US" sz="1200">
                <a:effectLst/>
                <a:latin typeface="Arial"/>
                <a:ea typeface="Arial" panose="020B0604020202020204" pitchFamily="34" charset="0"/>
                <a:cs typeface="Arial"/>
              </a:rPr>
              <a:t> Street</a:t>
            </a:r>
          </a:p>
          <a:p>
            <a:pPr marL="342900" marR="0" lvl="0" indent="-342900" algn="just">
              <a:lnSpc>
                <a:spcPct val="120000"/>
              </a:lnSpc>
              <a:buFont typeface="Symbol" panose="05050102010706020507" pitchFamily="18" charset="2"/>
              <a:buChar char=""/>
            </a:pPr>
            <a:r>
              <a:rPr lang="en-US" sz="1200">
                <a:effectLst/>
                <a:latin typeface="Arial"/>
                <a:ea typeface="Arial" panose="020B0604020202020204" pitchFamily="34" charset="0"/>
                <a:cs typeface="Arial"/>
              </a:rPr>
              <a:t>Install flashing lights on all school zone speed limit signs – Consider WVDOH Reimbursable School Zone Program or SS4A</a:t>
            </a:r>
          </a:p>
          <a:p>
            <a:pPr marL="342900" indent="-342900" algn="just">
              <a:lnSpc>
                <a:spcPct val="120000"/>
              </a:lnSpc>
              <a:buFont typeface="Symbol" panose="05050102010706020507" pitchFamily="18" charset="2"/>
              <a:buChar char=""/>
            </a:pPr>
            <a:r>
              <a:rPr lang="en-US" sz="1200">
                <a:effectLst/>
                <a:latin typeface="Arial"/>
                <a:ea typeface="Arial" panose="020B0604020202020204" pitchFamily="34" charset="0"/>
                <a:cs typeface="Arial"/>
              </a:rPr>
              <a:t>Add traffic control to Alleyways to run one way </a:t>
            </a:r>
            <a:r>
              <a:rPr lang="en-US" sz="1200">
                <a:latin typeface="Arial"/>
                <a:ea typeface="Arial" panose="020B0604020202020204" pitchFamily="34" charset="0"/>
                <a:cs typeface="Arial"/>
              </a:rPr>
              <a:t>from school during</a:t>
            </a:r>
            <a:r>
              <a:rPr lang="en-US" sz="1200">
                <a:effectLst/>
                <a:latin typeface="Arial"/>
                <a:ea typeface="Arial" panose="020B0604020202020204" pitchFamily="34" charset="0"/>
                <a:cs typeface="Arial"/>
              </a:rPr>
              <a:t> school hours (map).  </a:t>
            </a:r>
          </a:p>
          <a:p>
            <a:pPr marL="342900" indent="-342900" algn="just">
              <a:lnSpc>
                <a:spcPct val="120000"/>
              </a:lnSpc>
              <a:buFont typeface="Symbol" panose="05050102010706020507" pitchFamily="18" charset="2"/>
              <a:buChar char=""/>
            </a:pPr>
            <a:r>
              <a:rPr lang="en-US" sz="1200">
                <a:effectLst/>
                <a:latin typeface="Arial"/>
                <a:ea typeface="Arial" panose="020B0604020202020204" pitchFamily="34" charset="0"/>
                <a:cs typeface="Arial"/>
              </a:rPr>
              <a:t>Convert 2</a:t>
            </a:r>
            <a:r>
              <a:rPr lang="en-US" sz="1200" baseline="30000">
                <a:effectLst/>
                <a:latin typeface="Arial"/>
                <a:ea typeface="Arial" panose="020B0604020202020204" pitchFamily="34" charset="0"/>
                <a:cs typeface="Arial"/>
              </a:rPr>
              <a:t>nd</a:t>
            </a:r>
            <a:r>
              <a:rPr lang="en-US" sz="1200">
                <a:effectLst/>
                <a:latin typeface="Arial"/>
                <a:ea typeface="Arial" panose="020B0604020202020204" pitchFamily="34" charset="0"/>
                <a:cs typeface="Arial"/>
              </a:rPr>
              <a:t> Street and 3</a:t>
            </a:r>
            <a:r>
              <a:rPr lang="en-US" sz="1200" baseline="30000">
                <a:effectLst/>
                <a:latin typeface="Arial"/>
                <a:ea typeface="Arial" panose="020B0604020202020204" pitchFamily="34" charset="0"/>
                <a:cs typeface="Arial"/>
              </a:rPr>
              <a:t>rd</a:t>
            </a:r>
            <a:r>
              <a:rPr lang="en-US" sz="1200">
                <a:effectLst/>
                <a:latin typeface="Arial"/>
                <a:ea typeface="Arial" panose="020B0604020202020204" pitchFamily="34" charset="0"/>
                <a:cs typeface="Arial"/>
              </a:rPr>
              <a:t> Street to one-way pairs from 10</a:t>
            </a:r>
            <a:r>
              <a:rPr lang="en-US" sz="1200" baseline="30000">
                <a:effectLst/>
                <a:latin typeface="Arial"/>
                <a:ea typeface="Arial" panose="020B0604020202020204" pitchFamily="34" charset="0"/>
                <a:cs typeface="Arial"/>
              </a:rPr>
              <a:t>th</a:t>
            </a:r>
            <a:r>
              <a:rPr lang="en-US" sz="1200">
                <a:effectLst/>
                <a:latin typeface="Arial"/>
                <a:ea typeface="Arial" panose="020B0604020202020204" pitchFamily="34" charset="0"/>
                <a:cs typeface="Arial"/>
              </a:rPr>
              <a:t> to 9</a:t>
            </a:r>
            <a:r>
              <a:rPr lang="en-US" sz="1200" baseline="30000">
                <a:effectLst/>
                <a:latin typeface="Arial"/>
                <a:ea typeface="Arial" panose="020B0604020202020204" pitchFamily="34" charset="0"/>
                <a:cs typeface="Arial"/>
              </a:rPr>
              <a:t>th</a:t>
            </a:r>
            <a:r>
              <a:rPr lang="en-US" sz="1200">
                <a:effectLst/>
                <a:latin typeface="Arial"/>
                <a:ea typeface="Arial" panose="020B0604020202020204" pitchFamily="34" charset="0"/>
                <a:cs typeface="Arial"/>
              </a:rPr>
              <a:t> during </a:t>
            </a:r>
            <a:r>
              <a:rPr lang="en-US" sz="1200">
                <a:latin typeface="Arial"/>
                <a:ea typeface="Arial" panose="020B0604020202020204" pitchFamily="34" charset="0"/>
                <a:cs typeface="Arial"/>
              </a:rPr>
              <a:t>bell time</a:t>
            </a:r>
            <a:endParaRPr lang="en-US" sz="1200">
              <a:effectLst/>
              <a:latin typeface="Arial"/>
              <a:ea typeface="Arial" panose="020B0604020202020204" pitchFamily="34" charset="0"/>
              <a:cs typeface="Arial"/>
            </a:endParaRPr>
          </a:p>
          <a:p>
            <a:pPr marL="342900" indent="-342900" algn="just">
              <a:lnSpc>
                <a:spcPct val="120000"/>
              </a:lnSpc>
              <a:buFont typeface="Symbol" panose="05050102010706020507" pitchFamily="18" charset="2"/>
              <a:buChar char=""/>
            </a:pPr>
            <a:r>
              <a:rPr lang="en-US" sz="1200">
                <a:effectLst/>
                <a:latin typeface="Arial"/>
                <a:ea typeface="Arial" panose="020B0604020202020204" pitchFamily="34" charset="0"/>
                <a:cs typeface="Arial"/>
              </a:rPr>
              <a:t>Add signage to 3</a:t>
            </a:r>
            <a:r>
              <a:rPr lang="en-US" sz="1200" baseline="30000">
                <a:effectLst/>
                <a:latin typeface="Arial"/>
                <a:ea typeface="Arial" panose="020B0604020202020204" pitchFamily="34" charset="0"/>
                <a:cs typeface="Arial"/>
              </a:rPr>
              <a:t>rd</a:t>
            </a:r>
            <a:r>
              <a:rPr lang="en-US" sz="1200">
                <a:effectLst/>
                <a:latin typeface="Arial"/>
                <a:ea typeface="Arial" panose="020B0604020202020204" pitchFamily="34" charset="0"/>
                <a:cs typeface="Arial"/>
              </a:rPr>
              <a:t> Street for Buses Only</a:t>
            </a:r>
          </a:p>
          <a:p>
            <a:pPr marL="342900" marR="0" lvl="0" indent="-342900" algn="just">
              <a:lnSpc>
                <a:spcPct val="120000"/>
              </a:lnSpc>
              <a:buFont typeface="Symbol" panose="05050102010706020507" pitchFamily="18" charset="2"/>
              <a:buChar char=""/>
            </a:pPr>
            <a:r>
              <a:rPr lang="en-US" sz="1200">
                <a:effectLst/>
                <a:latin typeface="Arial"/>
                <a:ea typeface="Arial" panose="020B0604020202020204" pitchFamily="34" charset="0"/>
                <a:cs typeface="Arial"/>
              </a:rPr>
              <a:t>Add No </a:t>
            </a:r>
            <a:r>
              <a:rPr lang="en-US" sz="1200">
                <a:latin typeface="Arial"/>
                <a:ea typeface="Arial" panose="020B0604020202020204" pitchFamily="34" charset="0"/>
                <a:cs typeface="Arial"/>
              </a:rPr>
              <a:t>P</a:t>
            </a:r>
            <a:r>
              <a:rPr lang="en-US" sz="1200">
                <a:effectLst/>
                <a:latin typeface="Arial"/>
                <a:ea typeface="Arial" panose="020B0604020202020204" pitchFamily="34" charset="0"/>
                <a:cs typeface="Arial"/>
              </a:rPr>
              <a:t>arking Parent Pick Up only signage to 10</a:t>
            </a:r>
            <a:r>
              <a:rPr lang="en-US" sz="1200" baseline="30000">
                <a:effectLst/>
                <a:latin typeface="Arial"/>
                <a:ea typeface="Arial" panose="020B0604020202020204" pitchFamily="34" charset="0"/>
                <a:cs typeface="Arial"/>
              </a:rPr>
              <a:t>th</a:t>
            </a:r>
            <a:r>
              <a:rPr lang="en-US" sz="1200">
                <a:effectLst/>
                <a:latin typeface="Arial"/>
                <a:ea typeface="Arial" panose="020B0604020202020204" pitchFamily="34" charset="0"/>
                <a:cs typeface="Arial"/>
              </a:rPr>
              <a:t> Avenue (map)</a:t>
            </a:r>
          </a:p>
          <a:p>
            <a:pPr marL="342900" marR="0" lvl="0" indent="-342900" algn="just">
              <a:lnSpc>
                <a:spcPct val="120000"/>
              </a:lnSpc>
              <a:buFont typeface="Symbol" panose="05050102010706020507" pitchFamily="18" charset="2"/>
              <a:buChar char=""/>
            </a:pPr>
            <a:r>
              <a:rPr lang="en-US" sz="1200">
                <a:effectLst/>
                <a:latin typeface="Arial"/>
                <a:ea typeface="Arial" panose="020B0604020202020204" pitchFamily="34" charset="0"/>
                <a:cs typeface="Arial"/>
              </a:rPr>
              <a:t>Add No Parking During School Hours to westside of 2</a:t>
            </a:r>
            <a:r>
              <a:rPr lang="en-US" sz="1200" baseline="30000">
                <a:effectLst/>
                <a:latin typeface="Arial"/>
                <a:ea typeface="Arial" panose="020B0604020202020204" pitchFamily="34" charset="0"/>
                <a:cs typeface="Arial"/>
              </a:rPr>
              <a:t>nd</a:t>
            </a:r>
            <a:r>
              <a:rPr lang="en-US" sz="1200">
                <a:effectLst/>
                <a:latin typeface="Arial"/>
                <a:ea typeface="Arial" panose="020B0604020202020204" pitchFamily="34" charset="0"/>
                <a:cs typeface="Arial"/>
              </a:rPr>
              <a:t> Street between 10</a:t>
            </a:r>
            <a:r>
              <a:rPr lang="en-US" sz="1200" baseline="30000">
                <a:effectLst/>
                <a:latin typeface="Arial"/>
                <a:ea typeface="Arial" panose="020B0604020202020204" pitchFamily="34" charset="0"/>
                <a:cs typeface="Arial"/>
              </a:rPr>
              <a:t>th</a:t>
            </a:r>
            <a:r>
              <a:rPr lang="en-US" sz="1200">
                <a:effectLst/>
                <a:latin typeface="Arial"/>
                <a:ea typeface="Arial" panose="020B0604020202020204" pitchFamily="34" charset="0"/>
                <a:cs typeface="Arial"/>
              </a:rPr>
              <a:t> and 11</a:t>
            </a:r>
            <a:r>
              <a:rPr lang="en-US" sz="1200" baseline="30000">
                <a:effectLst/>
                <a:latin typeface="Arial"/>
                <a:ea typeface="Arial" panose="020B0604020202020204" pitchFamily="34" charset="0"/>
                <a:cs typeface="Arial"/>
              </a:rPr>
              <a:t>th</a:t>
            </a:r>
            <a:r>
              <a:rPr lang="en-US" sz="1200">
                <a:effectLst/>
                <a:latin typeface="Arial"/>
                <a:ea typeface="Arial" panose="020B0604020202020204" pitchFamily="34" charset="0"/>
                <a:cs typeface="Arial"/>
              </a:rPr>
              <a:t> Avenue </a:t>
            </a:r>
          </a:p>
          <a:p>
            <a:pPr marL="342900" marR="0" lvl="0" indent="-342900" algn="just">
              <a:lnSpc>
                <a:spcPct val="120000"/>
              </a:lnSpc>
              <a:buFont typeface="Symbol" panose="05050102010706020507" pitchFamily="18" charset="2"/>
              <a:buChar char=""/>
            </a:pPr>
            <a:r>
              <a:rPr lang="en-US" sz="1200">
                <a:effectLst/>
                <a:latin typeface="Arial"/>
                <a:ea typeface="Arial" panose="020B0604020202020204" pitchFamily="34" charset="0"/>
                <a:cs typeface="Arial"/>
              </a:rPr>
              <a:t>Work with Huntington City police to increase police presence and parking enforcement during school hours</a:t>
            </a:r>
          </a:p>
          <a:p>
            <a:pPr marL="342900" marR="0" lvl="0" indent="-342900" algn="just">
              <a:lnSpc>
                <a:spcPct val="120000"/>
              </a:lnSpc>
              <a:buFont typeface="Symbol" panose="05050102010706020507" pitchFamily="18" charset="2"/>
              <a:buChar char=""/>
            </a:pPr>
            <a:r>
              <a:rPr lang="en-US" sz="1200">
                <a:effectLst/>
                <a:latin typeface="Arial"/>
                <a:ea typeface="Arial" panose="020B0604020202020204" pitchFamily="34" charset="0"/>
                <a:cs typeface="Arial"/>
              </a:rPr>
              <a:t>Send flyers reminding parents drop off/pick rules and discourage dropping off kids outside of school zone</a:t>
            </a:r>
          </a:p>
          <a:p>
            <a:pPr marL="342900" marR="0" lvl="0" indent="-342900" algn="just">
              <a:lnSpc>
                <a:spcPct val="120000"/>
              </a:lnSpc>
              <a:buFont typeface="Symbol" panose="05050102010706020507" pitchFamily="18" charset="2"/>
              <a:buChar char=""/>
            </a:pPr>
            <a:r>
              <a:rPr lang="en-US" sz="1200">
                <a:latin typeface="Arial"/>
                <a:ea typeface="Arial" panose="020B0604020202020204" pitchFamily="34" charset="0"/>
                <a:cs typeface="Arial"/>
              </a:rPr>
              <a:t>Perform</a:t>
            </a:r>
            <a:r>
              <a:rPr lang="en-US" sz="1200">
                <a:effectLst/>
                <a:latin typeface="Arial"/>
                <a:ea typeface="Arial" panose="020B0604020202020204" pitchFamily="34" charset="0"/>
                <a:cs typeface="Arial"/>
              </a:rPr>
              <a:t> a safety campaign that discourages risky behavior including speeding, jaywalking, and blocking crosswalks</a:t>
            </a:r>
          </a:p>
          <a:p>
            <a:endParaRPr lang="en-US"/>
          </a:p>
        </p:txBody>
      </p:sp>
      <p:sp>
        <p:nvSpPr>
          <p:cNvPr id="4" name="Slide Number Placeholder 3"/>
          <p:cNvSpPr>
            <a:spLocks noGrp="1"/>
          </p:cNvSpPr>
          <p:nvPr>
            <p:ph type="sldNum" sz="quarter" idx="5"/>
          </p:nvPr>
        </p:nvSpPr>
        <p:spPr/>
        <p:txBody>
          <a:bodyPr/>
          <a:lstStyle/>
          <a:p>
            <a:fld id="{361E3F15-234B-41A0-B4A2-73257A23EC09}" type="slidenum">
              <a:rPr lang="en-US" smtClean="0"/>
              <a:t>24</a:t>
            </a:fld>
            <a:endParaRPr lang="en-US"/>
          </a:p>
        </p:txBody>
      </p:sp>
    </p:spTree>
    <p:extLst>
      <p:ext uri="{BB962C8B-B14F-4D97-AF65-F5344CB8AC3E}">
        <p14:creationId xmlns:p14="http://schemas.microsoft.com/office/powerpoint/2010/main" val="1181926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sz="1200"/>
              <a:t>Parking restrictions within 20 feet of all crosswalks to improve turning traffic and improve safety by providing additional visibility to motorists for pedestrians.  Curb extensions using pavement markings to identify area as no parking – less available parking</a:t>
            </a:r>
          </a:p>
          <a:p>
            <a:pPr>
              <a:lnSpc>
                <a:spcPct val="120000"/>
              </a:lnSpc>
            </a:pPr>
            <a:r>
              <a:rPr lang="en-US" sz="1200"/>
              <a:t>Add Pull In Parking to 3</a:t>
            </a:r>
            <a:r>
              <a:rPr lang="en-US" sz="1200" baseline="30000"/>
              <a:t>rd</a:t>
            </a:r>
            <a:r>
              <a:rPr lang="en-US" sz="1200"/>
              <a:t> Street – Remove 1 tree</a:t>
            </a:r>
          </a:p>
          <a:p>
            <a:pPr>
              <a:lnSpc>
                <a:spcPct val="120000"/>
              </a:lnSpc>
            </a:pPr>
            <a:r>
              <a:rPr lang="en-US" sz="1200"/>
              <a:t>Additional Parallel Parking on 2</a:t>
            </a:r>
            <a:r>
              <a:rPr lang="en-US" sz="1200" baseline="30000"/>
              <a:t>nd</a:t>
            </a:r>
            <a:r>
              <a:rPr lang="en-US" sz="1200"/>
              <a:t> Street – Remove 3 trees and places additional vehicles by Pre-K Playground Area </a:t>
            </a:r>
          </a:p>
          <a:p>
            <a:pPr>
              <a:lnSpc>
                <a:spcPct val="120000"/>
              </a:lnSpc>
            </a:pPr>
            <a:r>
              <a:rPr lang="en-US" sz="1200"/>
              <a:t>Signing Exclusive Parking for school personnel - difficult to enforce and precludes visiting parents from using available spaces.</a:t>
            </a:r>
          </a:p>
          <a:p>
            <a:pPr>
              <a:lnSpc>
                <a:spcPct val="120000"/>
              </a:lnSpc>
            </a:pPr>
            <a:r>
              <a:rPr lang="en-US" sz="1200"/>
              <a:t>Add Raised Pedestrian Crossings to crosswalks  - traffic calming but can lead to issues with drainage, snowplowing, difficult for buses, increase noise and discomfort to driver. </a:t>
            </a:r>
          </a:p>
          <a:p>
            <a:pPr>
              <a:lnSpc>
                <a:spcPct val="120000"/>
              </a:lnSpc>
            </a:pPr>
            <a:r>
              <a:rPr lang="en-US" sz="1200"/>
              <a:t>Crossing Guards to reduce pedestrian risk – would require buy in from City and development of a training program for volunteers.   </a:t>
            </a:r>
          </a:p>
          <a:p>
            <a:pPr>
              <a:lnSpc>
                <a:spcPct val="120000"/>
              </a:lnSpc>
            </a:pPr>
            <a:r>
              <a:rPr lang="en-US" sz="1200"/>
              <a:t>On street parking bans during school hours on 2</a:t>
            </a:r>
            <a:r>
              <a:rPr lang="en-US" sz="1200" baseline="30000"/>
              <a:t>nd</a:t>
            </a:r>
            <a:r>
              <a:rPr lang="en-US" sz="1200"/>
              <a:t> and 3</a:t>
            </a:r>
            <a:r>
              <a:rPr lang="en-US" sz="1200" baseline="30000"/>
              <a:t>rd</a:t>
            </a:r>
            <a:r>
              <a:rPr lang="en-US" sz="1200"/>
              <a:t> Street – may adversely affect parking for residents</a:t>
            </a:r>
            <a:endParaRPr lang="en-US"/>
          </a:p>
        </p:txBody>
      </p:sp>
      <p:sp>
        <p:nvSpPr>
          <p:cNvPr id="4" name="Slide Number Placeholder 3"/>
          <p:cNvSpPr>
            <a:spLocks noGrp="1"/>
          </p:cNvSpPr>
          <p:nvPr>
            <p:ph type="sldNum" sz="quarter" idx="5"/>
          </p:nvPr>
        </p:nvSpPr>
        <p:spPr/>
        <p:txBody>
          <a:bodyPr/>
          <a:lstStyle/>
          <a:p>
            <a:fld id="{361E3F15-234B-41A0-B4A2-73257A23EC09}" type="slidenum">
              <a:rPr lang="en-US" smtClean="0"/>
              <a:t>25</a:t>
            </a:fld>
            <a:endParaRPr lang="en-US"/>
          </a:p>
        </p:txBody>
      </p:sp>
    </p:spTree>
    <p:extLst>
      <p:ext uri="{BB962C8B-B14F-4D97-AF65-F5344CB8AC3E}">
        <p14:creationId xmlns:p14="http://schemas.microsoft.com/office/powerpoint/2010/main" val="3949854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Rural and urban school zones require different solutions because traffic patterns, roadway design, travel behavior, land use, and safety risks vary significantly between dense urban neighborhoods and rural corridor environments. </a:t>
            </a:r>
          </a:p>
          <a:p>
            <a:r>
              <a:rPr lang="en-US"/>
              <a:t>School zone improvements must be tailored to local context, as urban areas typically prioritize pedestrian connectivity and multimodal access, while rural areas often focus on speed management, visibility, and separation from high-speed or heavy vehicle traffic. </a:t>
            </a:r>
          </a:p>
          <a:p>
            <a:r>
              <a:rPr lang="en-US"/>
              <a:t>Effective school safety strategies depend on the surrounding environment, meaning treatments successful in walkable urban neighborhoods may not address the unique operational and safety challenges present in rural communities. </a:t>
            </a:r>
          </a:p>
          <a:p>
            <a:endParaRPr lang="en-US"/>
          </a:p>
        </p:txBody>
      </p:sp>
      <p:sp>
        <p:nvSpPr>
          <p:cNvPr id="4" name="Slide Number Placeholder 3"/>
          <p:cNvSpPr>
            <a:spLocks noGrp="1"/>
          </p:cNvSpPr>
          <p:nvPr>
            <p:ph type="sldNum" sz="quarter" idx="5"/>
          </p:nvPr>
        </p:nvSpPr>
        <p:spPr/>
        <p:txBody>
          <a:bodyPr/>
          <a:lstStyle/>
          <a:p>
            <a:fld id="{361E3F15-234B-41A0-B4A2-73257A23EC09}" type="slidenum">
              <a:rPr lang="en-US" smtClean="0"/>
              <a:t>31</a:t>
            </a:fld>
            <a:endParaRPr lang="en-US"/>
          </a:p>
        </p:txBody>
      </p:sp>
    </p:spTree>
    <p:extLst>
      <p:ext uri="{BB962C8B-B14F-4D97-AF65-F5344CB8AC3E}">
        <p14:creationId xmlns:p14="http://schemas.microsoft.com/office/powerpoint/2010/main" val="10298676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sp>
        <p:nvSpPr>
          <p:cNvPr id="14" name="Text Placeholder 8">
            <a:extLst>
              <a:ext uri="{FF2B5EF4-FFF2-40B4-BE49-F238E27FC236}">
                <a16:creationId xmlns:a16="http://schemas.microsoft.com/office/drawing/2014/main" id="{2483ADFC-0554-844F-0031-91EC95F81390}"/>
              </a:ext>
            </a:extLst>
          </p:cNvPr>
          <p:cNvSpPr>
            <a:spLocks noGrp="1"/>
          </p:cNvSpPr>
          <p:nvPr>
            <p:ph type="body" sz="quarter" idx="10" hasCustomPrompt="1"/>
          </p:nvPr>
        </p:nvSpPr>
        <p:spPr>
          <a:xfrm>
            <a:off x="456044" y="2733898"/>
            <a:ext cx="8370455" cy="448310"/>
          </a:xfrm>
          <a:prstGeom prst="rect">
            <a:avLst/>
          </a:prstGeom>
        </p:spPr>
        <p:txBody>
          <a:bodyPr>
            <a:noAutofit/>
          </a:bodyPr>
          <a:lstStyle>
            <a:lvl1pPr marL="0" indent="0">
              <a:buFontTx/>
              <a:buNone/>
              <a:defRPr sz="2800">
                <a:solidFill>
                  <a:srgbClr val="002C65"/>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Project Title</a:t>
            </a:r>
          </a:p>
        </p:txBody>
      </p:sp>
      <p:sp>
        <p:nvSpPr>
          <p:cNvPr id="15" name="Text Placeholder 8">
            <a:extLst>
              <a:ext uri="{FF2B5EF4-FFF2-40B4-BE49-F238E27FC236}">
                <a16:creationId xmlns:a16="http://schemas.microsoft.com/office/drawing/2014/main" id="{1123D0AA-6659-A459-2A0D-E742A48F5D31}"/>
              </a:ext>
            </a:extLst>
          </p:cNvPr>
          <p:cNvSpPr>
            <a:spLocks noGrp="1"/>
          </p:cNvSpPr>
          <p:nvPr>
            <p:ph type="body" sz="quarter" idx="11" hasCustomPrompt="1"/>
          </p:nvPr>
        </p:nvSpPr>
        <p:spPr>
          <a:xfrm>
            <a:off x="456044" y="3366240"/>
            <a:ext cx="8370455" cy="573568"/>
          </a:xfrm>
          <a:prstGeom prst="rect">
            <a:avLst/>
          </a:prstGeom>
        </p:spPr>
        <p:txBody>
          <a:bodyPr>
            <a:noAutofit/>
          </a:bodyPr>
          <a:lstStyle>
            <a:lvl1pPr marL="0" indent="0">
              <a:buFontTx/>
              <a:buNone/>
              <a:defRPr sz="4400" b="1">
                <a:solidFill>
                  <a:srgbClr val="002C65"/>
                </a:solidFill>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Client Name</a:t>
            </a:r>
          </a:p>
        </p:txBody>
      </p:sp>
      <p:sp>
        <p:nvSpPr>
          <p:cNvPr id="16" name="Text Placeholder 8">
            <a:extLst>
              <a:ext uri="{FF2B5EF4-FFF2-40B4-BE49-F238E27FC236}">
                <a16:creationId xmlns:a16="http://schemas.microsoft.com/office/drawing/2014/main" id="{1366E496-C403-754B-951F-14CBE2AD50B5}"/>
              </a:ext>
            </a:extLst>
          </p:cNvPr>
          <p:cNvSpPr>
            <a:spLocks noGrp="1"/>
          </p:cNvSpPr>
          <p:nvPr>
            <p:ph type="body" sz="quarter" idx="12" hasCustomPrompt="1"/>
          </p:nvPr>
        </p:nvSpPr>
        <p:spPr>
          <a:xfrm>
            <a:off x="456044" y="4248520"/>
            <a:ext cx="8370455" cy="397980"/>
          </a:xfrm>
          <a:prstGeom prst="rect">
            <a:avLst/>
          </a:prstGeom>
        </p:spPr>
        <p:txBody>
          <a:bodyPr>
            <a:noAutofit/>
          </a:bodyPr>
          <a:lstStyle>
            <a:lvl1pPr marL="0" indent="0">
              <a:buFontTx/>
              <a:buNone/>
              <a:defRPr sz="2000">
                <a:solidFill>
                  <a:srgbClr val="002C65"/>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DD/MM/YY</a:t>
            </a:r>
          </a:p>
        </p:txBody>
      </p:sp>
      <p:pic>
        <p:nvPicPr>
          <p:cNvPr id="2" name="Picture 2">
            <a:extLst>
              <a:ext uri="{FF2B5EF4-FFF2-40B4-BE49-F238E27FC236}">
                <a16:creationId xmlns:a16="http://schemas.microsoft.com/office/drawing/2014/main" id="{2C20326C-C48F-4E9F-7C34-9660C0F55B52}"/>
              </a:ext>
              <a:ext uri="{C183D7F6-B498-43B3-948B-1728B52AA6E4}">
                <adec:decorative xmlns:adec="http://schemas.microsoft.com/office/drawing/2017/decorative" val="1"/>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6044" y="369475"/>
            <a:ext cx="1613691" cy="1011650"/>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37A7F31D-B886-0E5F-6C68-084BE9A1982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0628" t="30345" r="44741" b="29841"/>
          <a:stretch/>
        </p:blipFill>
        <p:spPr>
          <a:xfrm>
            <a:off x="8913384" y="0"/>
            <a:ext cx="3278616" cy="6857999"/>
          </a:xfrm>
          <a:prstGeom prst="rect">
            <a:avLst/>
          </a:prstGeom>
        </p:spPr>
      </p:pic>
    </p:spTree>
    <p:extLst>
      <p:ext uri="{BB962C8B-B14F-4D97-AF65-F5344CB8AC3E}">
        <p14:creationId xmlns:p14="http://schemas.microsoft.com/office/powerpoint/2010/main" val="1412552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ption 5; Ampersan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EE3C9CB-C474-41DB-3A4B-849AD8A400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87" r="19614" b="2087"/>
          <a:stretch/>
        </p:blipFill>
        <p:spPr>
          <a:xfrm>
            <a:off x="5927553" y="-1"/>
            <a:ext cx="6264447" cy="6858001"/>
          </a:xfrm>
          <a:prstGeom prst="rect">
            <a:avLst/>
          </a:prstGeom>
        </p:spPr>
      </p:pic>
      <p:sp>
        <p:nvSpPr>
          <p:cNvPr id="2" name="Text Placeholder 13">
            <a:extLst>
              <a:ext uri="{FF2B5EF4-FFF2-40B4-BE49-F238E27FC236}">
                <a16:creationId xmlns:a16="http://schemas.microsoft.com/office/drawing/2014/main" id="{8B14154E-15A8-549A-8676-2A01FB833A49}"/>
              </a:ext>
            </a:extLst>
          </p:cNvPr>
          <p:cNvSpPr>
            <a:spLocks noGrp="1"/>
          </p:cNvSpPr>
          <p:nvPr>
            <p:ph type="body" sz="quarter" idx="13" hasCustomPrompt="1"/>
          </p:nvPr>
        </p:nvSpPr>
        <p:spPr>
          <a:xfrm>
            <a:off x="498689" y="445675"/>
            <a:ext cx="11174199" cy="787400"/>
          </a:xfrm>
          <a:prstGeom prst="rect">
            <a:avLst/>
          </a:prstGeom>
        </p:spPr>
        <p:txBody>
          <a:bodyPr>
            <a:normAutofit/>
          </a:bodyPr>
          <a:lstStyle>
            <a:lvl1pPr marL="0" indent="0">
              <a:buFontTx/>
              <a:buNone/>
              <a:defRPr sz="3600" b="1">
                <a:solidFill>
                  <a:srgbClr val="002C65"/>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 Headline</a:t>
            </a:r>
          </a:p>
        </p:txBody>
      </p:sp>
      <p:sp>
        <p:nvSpPr>
          <p:cNvPr id="3" name="Content Placeholder 2">
            <a:extLst>
              <a:ext uri="{FF2B5EF4-FFF2-40B4-BE49-F238E27FC236}">
                <a16:creationId xmlns:a16="http://schemas.microsoft.com/office/drawing/2014/main" id="{5B8763BF-1483-12D0-7899-B06E8FBF06D1}"/>
              </a:ext>
            </a:extLst>
          </p:cNvPr>
          <p:cNvSpPr>
            <a:spLocks noGrp="1"/>
          </p:cNvSpPr>
          <p:nvPr>
            <p:ph sz="half" idx="1"/>
          </p:nvPr>
        </p:nvSpPr>
        <p:spPr>
          <a:xfrm>
            <a:off x="498689" y="1497273"/>
            <a:ext cx="11161934" cy="4798331"/>
          </a:xfrm>
          <a:prstGeom prst="rect">
            <a:avLst/>
          </a:prstGeom>
        </p:spPr>
        <p:txBody>
          <a:bodyPr>
            <a:normAutofit/>
          </a:bodyPr>
          <a:lstStyle>
            <a:lvl1pPr>
              <a:buClr>
                <a:schemeClr val="tx1"/>
              </a:buClr>
              <a:defRPr sz="2400"/>
            </a:lvl1pPr>
            <a:lvl2pPr marL="685800" indent="-228600">
              <a:buFont typeface="Calibri" panose="020F0502020204030204" pitchFamily="34" charset="0"/>
              <a:buChar char="−"/>
              <a:defRPr sz="2000"/>
            </a:lvl2pPr>
            <a:lvl3pPr>
              <a:defRPr sz="1800"/>
            </a:lvl3pPr>
            <a:lvl4pPr marL="1600200" indent="-228600">
              <a:buClr>
                <a:schemeClr val="tx1"/>
              </a:buClr>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3645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ption 5; Blank">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0A80703D-4BE1-D837-E7A4-4CE3FD3FDDD8}"/>
              </a:ext>
            </a:extLst>
          </p:cNvPr>
          <p:cNvSpPr>
            <a:spLocks noGrp="1"/>
          </p:cNvSpPr>
          <p:nvPr>
            <p:ph type="body" sz="quarter" idx="13" hasCustomPrompt="1"/>
          </p:nvPr>
        </p:nvSpPr>
        <p:spPr>
          <a:xfrm>
            <a:off x="498689" y="445675"/>
            <a:ext cx="11174199" cy="787400"/>
          </a:xfrm>
          <a:prstGeom prst="rect">
            <a:avLst/>
          </a:prstGeom>
        </p:spPr>
        <p:txBody>
          <a:bodyPr>
            <a:normAutofit/>
          </a:bodyPr>
          <a:lstStyle>
            <a:lvl1pPr marL="0" indent="0">
              <a:buFontTx/>
              <a:buNone/>
              <a:defRPr sz="3600" b="1">
                <a:solidFill>
                  <a:srgbClr val="002C65"/>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 Headline</a:t>
            </a:r>
          </a:p>
        </p:txBody>
      </p:sp>
      <p:sp>
        <p:nvSpPr>
          <p:cNvPr id="6" name="Content Placeholder 2">
            <a:extLst>
              <a:ext uri="{FF2B5EF4-FFF2-40B4-BE49-F238E27FC236}">
                <a16:creationId xmlns:a16="http://schemas.microsoft.com/office/drawing/2014/main" id="{E1E98DAD-22BB-AC55-9545-B04E5500756F}"/>
              </a:ext>
            </a:extLst>
          </p:cNvPr>
          <p:cNvSpPr>
            <a:spLocks noGrp="1"/>
          </p:cNvSpPr>
          <p:nvPr>
            <p:ph sz="half" idx="1"/>
          </p:nvPr>
        </p:nvSpPr>
        <p:spPr>
          <a:xfrm>
            <a:off x="498689" y="1497273"/>
            <a:ext cx="11161934" cy="4798331"/>
          </a:xfrm>
          <a:prstGeom prst="rect">
            <a:avLst/>
          </a:prstGeom>
        </p:spPr>
        <p:txBody>
          <a:bodyPr>
            <a:normAutofit/>
          </a:bodyPr>
          <a:lstStyle>
            <a:lvl1pPr>
              <a:buClr>
                <a:schemeClr val="tx1"/>
              </a:buClr>
              <a:defRPr sz="2400"/>
            </a:lvl1pPr>
            <a:lvl2pPr marL="685800" indent="-228600">
              <a:buFont typeface="Calibri" panose="020F0502020204030204" pitchFamily="34" charset="0"/>
              <a:buChar char="−"/>
              <a:defRPr sz="2000"/>
            </a:lvl2pPr>
            <a:lvl3pPr>
              <a:defRPr sz="1800"/>
            </a:lvl3pPr>
            <a:lvl4pPr marL="1600200" indent="-228600">
              <a:buClr>
                <a:schemeClr val="tx1"/>
              </a:buClr>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3287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avy Content Option; Right Bar">
    <p:spTree>
      <p:nvGrpSpPr>
        <p:cNvPr id="1" name=""/>
        <p:cNvGrpSpPr/>
        <p:nvPr/>
      </p:nvGrpSpPr>
      <p:grpSpPr>
        <a:xfrm>
          <a:off x="0" y="0"/>
          <a:ext cx="0" cy="0"/>
          <a:chOff x="0" y="0"/>
          <a:chExt cx="0" cy="0"/>
        </a:xfrm>
      </p:grpSpPr>
      <p:sp>
        <p:nvSpPr>
          <p:cNvPr id="3" name="Parallelogram 1">
            <a:extLst>
              <a:ext uri="{FF2B5EF4-FFF2-40B4-BE49-F238E27FC236}">
                <a16:creationId xmlns:a16="http://schemas.microsoft.com/office/drawing/2014/main" id="{289B7039-F9AA-524A-BDD6-89C5961B22B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0499643" y="-1884"/>
            <a:ext cx="1690739" cy="6859884"/>
          </a:xfrm>
          <a:custGeom>
            <a:avLst/>
            <a:gdLst>
              <a:gd name="connsiteX0" fmla="*/ 0 w 3251200"/>
              <a:gd name="connsiteY0" fmla="*/ 6858000 h 6858000"/>
              <a:gd name="connsiteX1" fmla="*/ 812800 w 3251200"/>
              <a:gd name="connsiteY1" fmla="*/ 0 h 6858000"/>
              <a:gd name="connsiteX2" fmla="*/ 3251200 w 3251200"/>
              <a:gd name="connsiteY2" fmla="*/ 0 h 6858000"/>
              <a:gd name="connsiteX3" fmla="*/ 2438400 w 3251200"/>
              <a:gd name="connsiteY3" fmla="*/ 6858000 h 6858000"/>
              <a:gd name="connsiteX4" fmla="*/ 0 w 3251200"/>
              <a:gd name="connsiteY4" fmla="*/ 6858000 h 6858000"/>
              <a:gd name="connsiteX0" fmla="*/ 0 w 2438400"/>
              <a:gd name="connsiteY0" fmla="*/ 6858000 h 6858000"/>
              <a:gd name="connsiteX1" fmla="*/ 812800 w 2438400"/>
              <a:gd name="connsiteY1" fmla="*/ 0 h 6858000"/>
              <a:gd name="connsiteX2" fmla="*/ 1532128 w 2438400"/>
              <a:gd name="connsiteY2" fmla="*/ 128016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55088 w 2438400"/>
              <a:gd name="connsiteY2" fmla="*/ 0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55088 w 2438400"/>
              <a:gd name="connsiteY2" fmla="*/ 0 h 6858000"/>
              <a:gd name="connsiteX3" fmla="*/ 2438400 w 2438400"/>
              <a:gd name="connsiteY3" fmla="*/ 6858000 h 6858000"/>
              <a:gd name="connsiteX4" fmla="*/ 0 w 2438400"/>
              <a:gd name="connsiteY4" fmla="*/ 6858000 h 6858000"/>
              <a:gd name="connsiteX0" fmla="*/ 0 w 2922016"/>
              <a:gd name="connsiteY0" fmla="*/ 7498080 h 7498080"/>
              <a:gd name="connsiteX1" fmla="*/ 812800 w 2922016"/>
              <a:gd name="connsiteY1" fmla="*/ 640080 h 7498080"/>
              <a:gd name="connsiteX2" fmla="*/ 2922016 w 2922016"/>
              <a:gd name="connsiteY2" fmla="*/ 0 h 7498080"/>
              <a:gd name="connsiteX3" fmla="*/ 2438400 w 2922016"/>
              <a:gd name="connsiteY3" fmla="*/ 7498080 h 7498080"/>
              <a:gd name="connsiteX4" fmla="*/ 0 w 2922016"/>
              <a:gd name="connsiteY4" fmla="*/ 7498080 h 7498080"/>
              <a:gd name="connsiteX0" fmla="*/ 0 w 2438400"/>
              <a:gd name="connsiteY0" fmla="*/ 6858000 h 6858000"/>
              <a:gd name="connsiteX1" fmla="*/ 812800 w 2438400"/>
              <a:gd name="connsiteY1" fmla="*/ 0 h 6858000"/>
              <a:gd name="connsiteX2" fmla="*/ 1605280 w 2438400"/>
              <a:gd name="connsiteY2" fmla="*/ 877824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63269 w 2438400"/>
              <a:gd name="connsiteY2" fmla="*/ 11551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242953 w 2438400"/>
              <a:gd name="connsiteY2" fmla="*/ 204056 h 6858000"/>
              <a:gd name="connsiteX3" fmla="*/ 2438400 w 2438400"/>
              <a:gd name="connsiteY3" fmla="*/ 6858000 h 6858000"/>
              <a:gd name="connsiteX4" fmla="*/ 0 w 2438400"/>
              <a:gd name="connsiteY4" fmla="*/ 6858000 h 6858000"/>
              <a:gd name="connsiteX0" fmla="*/ 0 w 2438400"/>
              <a:gd name="connsiteY0" fmla="*/ 6858480 h 6858480"/>
              <a:gd name="connsiteX1" fmla="*/ 812800 w 2438400"/>
              <a:gd name="connsiteY1" fmla="*/ 480 h 6858480"/>
              <a:gd name="connsiteX2" fmla="*/ 2363268 w 2438400"/>
              <a:gd name="connsiteY2" fmla="*/ 0 h 6858480"/>
              <a:gd name="connsiteX3" fmla="*/ 2438400 w 2438400"/>
              <a:gd name="connsiteY3" fmla="*/ 6858480 h 6858480"/>
              <a:gd name="connsiteX4" fmla="*/ 0 w 2438400"/>
              <a:gd name="connsiteY4" fmla="*/ 6858480 h 6858480"/>
              <a:gd name="connsiteX0" fmla="*/ 0 w 2450170"/>
              <a:gd name="connsiteY0" fmla="*/ 6858000 h 6858000"/>
              <a:gd name="connsiteX1" fmla="*/ 812800 w 2450170"/>
              <a:gd name="connsiteY1" fmla="*/ 0 h 6858000"/>
              <a:gd name="connsiteX2" fmla="*/ 2450170 w 2450170"/>
              <a:gd name="connsiteY2" fmla="*/ 11552 h 6858000"/>
              <a:gd name="connsiteX3" fmla="*/ 2438400 w 2450170"/>
              <a:gd name="connsiteY3" fmla="*/ 6858000 h 6858000"/>
              <a:gd name="connsiteX4" fmla="*/ 0 w 2450170"/>
              <a:gd name="connsiteY4" fmla="*/ 6858000 h 6858000"/>
              <a:gd name="connsiteX0" fmla="*/ 0 w 2439125"/>
              <a:gd name="connsiteY0" fmla="*/ 6858480 h 6858480"/>
              <a:gd name="connsiteX1" fmla="*/ 812800 w 2439125"/>
              <a:gd name="connsiteY1" fmla="*/ 480 h 6858480"/>
              <a:gd name="connsiteX2" fmla="*/ 2432790 w 2439125"/>
              <a:gd name="connsiteY2" fmla="*/ 0 h 6858480"/>
              <a:gd name="connsiteX3" fmla="*/ 2438400 w 2439125"/>
              <a:gd name="connsiteY3" fmla="*/ 6858480 h 6858480"/>
              <a:gd name="connsiteX4" fmla="*/ 0 w 2439125"/>
              <a:gd name="connsiteY4" fmla="*/ 6858480 h 6858480"/>
              <a:gd name="connsiteX0" fmla="*/ 0 w 2439125"/>
              <a:gd name="connsiteY0" fmla="*/ 6867189 h 6867189"/>
              <a:gd name="connsiteX1" fmla="*/ 812800 w 2439125"/>
              <a:gd name="connsiteY1" fmla="*/ 9189 h 6867189"/>
              <a:gd name="connsiteX2" fmla="*/ 2432791 w 2439125"/>
              <a:gd name="connsiteY2" fmla="*/ 0 h 6867189"/>
              <a:gd name="connsiteX3" fmla="*/ 2438400 w 2439125"/>
              <a:gd name="connsiteY3" fmla="*/ 6867189 h 6867189"/>
              <a:gd name="connsiteX4" fmla="*/ 0 w 2439125"/>
              <a:gd name="connsiteY4" fmla="*/ 6867189 h 6867189"/>
              <a:gd name="connsiteX0" fmla="*/ 0 w 2439701"/>
              <a:gd name="connsiteY0" fmla="*/ 6862426 h 6862426"/>
              <a:gd name="connsiteX1" fmla="*/ 812800 w 2439701"/>
              <a:gd name="connsiteY1" fmla="*/ 4426 h 6862426"/>
              <a:gd name="connsiteX2" fmla="*/ 2439671 w 2439701"/>
              <a:gd name="connsiteY2" fmla="*/ 0 h 6862426"/>
              <a:gd name="connsiteX3" fmla="*/ 2438400 w 2439701"/>
              <a:gd name="connsiteY3" fmla="*/ 6862426 h 6862426"/>
              <a:gd name="connsiteX4" fmla="*/ 0 w 2439701"/>
              <a:gd name="connsiteY4" fmla="*/ 6862426 h 6862426"/>
              <a:gd name="connsiteX0" fmla="*/ 0 w 2439701"/>
              <a:gd name="connsiteY0" fmla="*/ 6866708 h 6866708"/>
              <a:gd name="connsiteX1" fmla="*/ 812800 w 2439701"/>
              <a:gd name="connsiteY1" fmla="*/ 0 h 6866708"/>
              <a:gd name="connsiteX2" fmla="*/ 2439671 w 2439701"/>
              <a:gd name="connsiteY2" fmla="*/ 4282 h 6866708"/>
              <a:gd name="connsiteX3" fmla="*/ 2438400 w 2439701"/>
              <a:gd name="connsiteY3" fmla="*/ 6866708 h 6866708"/>
              <a:gd name="connsiteX4" fmla="*/ 0 w 243970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42393"/>
              <a:gd name="connsiteY0" fmla="*/ 6866708 h 6866708"/>
              <a:gd name="connsiteX1" fmla="*/ 812800 w 2442393"/>
              <a:gd name="connsiteY1" fmla="*/ 0 h 6866708"/>
              <a:gd name="connsiteX2" fmla="*/ 2442393 w 2442393"/>
              <a:gd name="connsiteY2" fmla="*/ 17930 h 6866708"/>
              <a:gd name="connsiteX3" fmla="*/ 2438400 w 2442393"/>
              <a:gd name="connsiteY3" fmla="*/ 6866708 h 6866708"/>
              <a:gd name="connsiteX4" fmla="*/ 0 w 2442393"/>
              <a:gd name="connsiteY4" fmla="*/ 6866708 h 6866708"/>
              <a:gd name="connsiteX0" fmla="*/ 0 w 2452251"/>
              <a:gd name="connsiteY0" fmla="*/ 6866708 h 6866708"/>
              <a:gd name="connsiteX1" fmla="*/ 812800 w 2452251"/>
              <a:gd name="connsiteY1" fmla="*/ 0 h 6866708"/>
              <a:gd name="connsiteX2" fmla="*/ 2452251 w 2452251"/>
              <a:gd name="connsiteY2" fmla="*/ 11106 h 6866708"/>
              <a:gd name="connsiteX3" fmla="*/ 2438400 w 2452251"/>
              <a:gd name="connsiteY3" fmla="*/ 6866708 h 6866708"/>
              <a:gd name="connsiteX4" fmla="*/ 0 w 245225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9366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59884 h 6859884"/>
              <a:gd name="connsiteX1" fmla="*/ 812800 w 2442393"/>
              <a:gd name="connsiteY1" fmla="*/ 0 h 6859884"/>
              <a:gd name="connsiteX2" fmla="*/ 2442393 w 2442393"/>
              <a:gd name="connsiteY2" fmla="*/ 159 h 6859884"/>
              <a:gd name="connsiteX3" fmla="*/ 2438400 w 2442393"/>
              <a:gd name="connsiteY3" fmla="*/ 6859884 h 6859884"/>
              <a:gd name="connsiteX4" fmla="*/ 0 w 2442393"/>
              <a:gd name="connsiteY4" fmla="*/ 6859884 h 6859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393" h="6859884">
                <a:moveTo>
                  <a:pt x="0" y="6859884"/>
                </a:moveTo>
                <a:lnTo>
                  <a:pt x="812800" y="0"/>
                </a:lnTo>
                <a:lnTo>
                  <a:pt x="2442393" y="159"/>
                </a:lnTo>
                <a:cubicBezTo>
                  <a:pt x="2438470" y="2282308"/>
                  <a:pt x="2442323" y="4577735"/>
                  <a:pt x="2438400" y="6859884"/>
                </a:cubicBezTo>
                <a:lnTo>
                  <a:pt x="0" y="6859884"/>
                </a:lnTo>
                <a:close/>
              </a:path>
            </a:pathLst>
          </a:custGeom>
          <a:solidFill>
            <a:srgbClr val="002C6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9B864FB-355B-1DCA-0481-90C97C6D6D5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901422" y="6007185"/>
            <a:ext cx="888141" cy="557353"/>
          </a:xfrm>
          <a:prstGeom prst="rect">
            <a:avLst/>
          </a:prstGeom>
        </p:spPr>
      </p:pic>
      <p:sp>
        <p:nvSpPr>
          <p:cNvPr id="5" name="Text Placeholder 13">
            <a:extLst>
              <a:ext uri="{FF2B5EF4-FFF2-40B4-BE49-F238E27FC236}">
                <a16:creationId xmlns:a16="http://schemas.microsoft.com/office/drawing/2014/main" id="{A11DF799-CEFB-1ACB-B6CA-BD6EFC86AEB0}"/>
              </a:ext>
            </a:extLst>
          </p:cNvPr>
          <p:cNvSpPr>
            <a:spLocks noGrp="1"/>
          </p:cNvSpPr>
          <p:nvPr>
            <p:ph type="body" sz="quarter" idx="13" hasCustomPrompt="1"/>
          </p:nvPr>
        </p:nvSpPr>
        <p:spPr>
          <a:xfrm>
            <a:off x="498689" y="445675"/>
            <a:ext cx="9602398" cy="787400"/>
          </a:xfrm>
          <a:prstGeom prst="rect">
            <a:avLst/>
          </a:prstGeom>
        </p:spPr>
        <p:txBody>
          <a:bodyPr>
            <a:normAutofit/>
          </a:bodyPr>
          <a:lstStyle>
            <a:lvl1pPr marL="0" indent="0">
              <a:buFontTx/>
              <a:buNone/>
              <a:defRPr sz="3600" b="1">
                <a:solidFill>
                  <a:srgbClr val="002C65"/>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 Headline</a:t>
            </a:r>
          </a:p>
        </p:txBody>
      </p:sp>
      <p:sp>
        <p:nvSpPr>
          <p:cNvPr id="6" name="Content Placeholder 2">
            <a:extLst>
              <a:ext uri="{FF2B5EF4-FFF2-40B4-BE49-F238E27FC236}">
                <a16:creationId xmlns:a16="http://schemas.microsoft.com/office/drawing/2014/main" id="{16CDB58A-87B2-F3A3-CDD0-799FAC855603}"/>
              </a:ext>
            </a:extLst>
          </p:cNvPr>
          <p:cNvSpPr>
            <a:spLocks noGrp="1"/>
          </p:cNvSpPr>
          <p:nvPr>
            <p:ph sz="half" idx="1"/>
          </p:nvPr>
        </p:nvSpPr>
        <p:spPr>
          <a:xfrm>
            <a:off x="498689" y="1497273"/>
            <a:ext cx="9600135" cy="4798331"/>
          </a:xfrm>
          <a:prstGeom prst="rect">
            <a:avLst/>
          </a:prstGeom>
        </p:spPr>
        <p:txBody>
          <a:bodyPr>
            <a:normAutofit/>
          </a:bodyPr>
          <a:lstStyle>
            <a:lvl1pPr>
              <a:buClr>
                <a:schemeClr val="tx1"/>
              </a:buClr>
              <a:defRPr sz="2400"/>
            </a:lvl1pPr>
            <a:lvl2pPr marL="685800" indent="-228600">
              <a:buFont typeface="Calibri" panose="020F0502020204030204" pitchFamily="34" charset="0"/>
              <a:buChar char="−"/>
              <a:defRPr sz="2000"/>
            </a:lvl2pPr>
            <a:lvl3pPr>
              <a:defRPr sz="1800"/>
            </a:lvl3pPr>
            <a:lvl4pPr marL="1600200" indent="-228600">
              <a:buClr>
                <a:schemeClr val="tx1"/>
              </a:buClr>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7065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Content Option; Right Bar">
    <p:spTree>
      <p:nvGrpSpPr>
        <p:cNvPr id="1" name=""/>
        <p:cNvGrpSpPr/>
        <p:nvPr/>
      </p:nvGrpSpPr>
      <p:grpSpPr>
        <a:xfrm>
          <a:off x="0" y="0"/>
          <a:ext cx="0" cy="0"/>
          <a:chOff x="0" y="0"/>
          <a:chExt cx="0" cy="0"/>
        </a:xfrm>
      </p:grpSpPr>
      <p:sp>
        <p:nvSpPr>
          <p:cNvPr id="4" name="Parallelogram 1">
            <a:extLst>
              <a:ext uri="{FF2B5EF4-FFF2-40B4-BE49-F238E27FC236}">
                <a16:creationId xmlns:a16="http://schemas.microsoft.com/office/drawing/2014/main" id="{30F845E5-CA95-006F-3754-BE8EEBE5E75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0499643" y="-1884"/>
            <a:ext cx="1690739" cy="6859884"/>
          </a:xfrm>
          <a:custGeom>
            <a:avLst/>
            <a:gdLst>
              <a:gd name="connsiteX0" fmla="*/ 0 w 3251200"/>
              <a:gd name="connsiteY0" fmla="*/ 6858000 h 6858000"/>
              <a:gd name="connsiteX1" fmla="*/ 812800 w 3251200"/>
              <a:gd name="connsiteY1" fmla="*/ 0 h 6858000"/>
              <a:gd name="connsiteX2" fmla="*/ 3251200 w 3251200"/>
              <a:gd name="connsiteY2" fmla="*/ 0 h 6858000"/>
              <a:gd name="connsiteX3" fmla="*/ 2438400 w 3251200"/>
              <a:gd name="connsiteY3" fmla="*/ 6858000 h 6858000"/>
              <a:gd name="connsiteX4" fmla="*/ 0 w 3251200"/>
              <a:gd name="connsiteY4" fmla="*/ 6858000 h 6858000"/>
              <a:gd name="connsiteX0" fmla="*/ 0 w 2438400"/>
              <a:gd name="connsiteY0" fmla="*/ 6858000 h 6858000"/>
              <a:gd name="connsiteX1" fmla="*/ 812800 w 2438400"/>
              <a:gd name="connsiteY1" fmla="*/ 0 h 6858000"/>
              <a:gd name="connsiteX2" fmla="*/ 1532128 w 2438400"/>
              <a:gd name="connsiteY2" fmla="*/ 128016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55088 w 2438400"/>
              <a:gd name="connsiteY2" fmla="*/ 0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55088 w 2438400"/>
              <a:gd name="connsiteY2" fmla="*/ 0 h 6858000"/>
              <a:gd name="connsiteX3" fmla="*/ 2438400 w 2438400"/>
              <a:gd name="connsiteY3" fmla="*/ 6858000 h 6858000"/>
              <a:gd name="connsiteX4" fmla="*/ 0 w 2438400"/>
              <a:gd name="connsiteY4" fmla="*/ 6858000 h 6858000"/>
              <a:gd name="connsiteX0" fmla="*/ 0 w 2922016"/>
              <a:gd name="connsiteY0" fmla="*/ 7498080 h 7498080"/>
              <a:gd name="connsiteX1" fmla="*/ 812800 w 2922016"/>
              <a:gd name="connsiteY1" fmla="*/ 640080 h 7498080"/>
              <a:gd name="connsiteX2" fmla="*/ 2922016 w 2922016"/>
              <a:gd name="connsiteY2" fmla="*/ 0 h 7498080"/>
              <a:gd name="connsiteX3" fmla="*/ 2438400 w 2922016"/>
              <a:gd name="connsiteY3" fmla="*/ 7498080 h 7498080"/>
              <a:gd name="connsiteX4" fmla="*/ 0 w 2922016"/>
              <a:gd name="connsiteY4" fmla="*/ 7498080 h 7498080"/>
              <a:gd name="connsiteX0" fmla="*/ 0 w 2438400"/>
              <a:gd name="connsiteY0" fmla="*/ 6858000 h 6858000"/>
              <a:gd name="connsiteX1" fmla="*/ 812800 w 2438400"/>
              <a:gd name="connsiteY1" fmla="*/ 0 h 6858000"/>
              <a:gd name="connsiteX2" fmla="*/ 1605280 w 2438400"/>
              <a:gd name="connsiteY2" fmla="*/ 877824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63269 w 2438400"/>
              <a:gd name="connsiteY2" fmla="*/ 11551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242953 w 2438400"/>
              <a:gd name="connsiteY2" fmla="*/ 204056 h 6858000"/>
              <a:gd name="connsiteX3" fmla="*/ 2438400 w 2438400"/>
              <a:gd name="connsiteY3" fmla="*/ 6858000 h 6858000"/>
              <a:gd name="connsiteX4" fmla="*/ 0 w 2438400"/>
              <a:gd name="connsiteY4" fmla="*/ 6858000 h 6858000"/>
              <a:gd name="connsiteX0" fmla="*/ 0 w 2438400"/>
              <a:gd name="connsiteY0" fmla="*/ 6858480 h 6858480"/>
              <a:gd name="connsiteX1" fmla="*/ 812800 w 2438400"/>
              <a:gd name="connsiteY1" fmla="*/ 480 h 6858480"/>
              <a:gd name="connsiteX2" fmla="*/ 2363268 w 2438400"/>
              <a:gd name="connsiteY2" fmla="*/ 0 h 6858480"/>
              <a:gd name="connsiteX3" fmla="*/ 2438400 w 2438400"/>
              <a:gd name="connsiteY3" fmla="*/ 6858480 h 6858480"/>
              <a:gd name="connsiteX4" fmla="*/ 0 w 2438400"/>
              <a:gd name="connsiteY4" fmla="*/ 6858480 h 6858480"/>
              <a:gd name="connsiteX0" fmla="*/ 0 w 2450170"/>
              <a:gd name="connsiteY0" fmla="*/ 6858000 h 6858000"/>
              <a:gd name="connsiteX1" fmla="*/ 812800 w 2450170"/>
              <a:gd name="connsiteY1" fmla="*/ 0 h 6858000"/>
              <a:gd name="connsiteX2" fmla="*/ 2450170 w 2450170"/>
              <a:gd name="connsiteY2" fmla="*/ 11552 h 6858000"/>
              <a:gd name="connsiteX3" fmla="*/ 2438400 w 2450170"/>
              <a:gd name="connsiteY3" fmla="*/ 6858000 h 6858000"/>
              <a:gd name="connsiteX4" fmla="*/ 0 w 2450170"/>
              <a:gd name="connsiteY4" fmla="*/ 6858000 h 6858000"/>
              <a:gd name="connsiteX0" fmla="*/ 0 w 2439125"/>
              <a:gd name="connsiteY0" fmla="*/ 6858480 h 6858480"/>
              <a:gd name="connsiteX1" fmla="*/ 812800 w 2439125"/>
              <a:gd name="connsiteY1" fmla="*/ 480 h 6858480"/>
              <a:gd name="connsiteX2" fmla="*/ 2432790 w 2439125"/>
              <a:gd name="connsiteY2" fmla="*/ 0 h 6858480"/>
              <a:gd name="connsiteX3" fmla="*/ 2438400 w 2439125"/>
              <a:gd name="connsiteY3" fmla="*/ 6858480 h 6858480"/>
              <a:gd name="connsiteX4" fmla="*/ 0 w 2439125"/>
              <a:gd name="connsiteY4" fmla="*/ 6858480 h 6858480"/>
              <a:gd name="connsiteX0" fmla="*/ 0 w 2439125"/>
              <a:gd name="connsiteY0" fmla="*/ 6867189 h 6867189"/>
              <a:gd name="connsiteX1" fmla="*/ 812800 w 2439125"/>
              <a:gd name="connsiteY1" fmla="*/ 9189 h 6867189"/>
              <a:gd name="connsiteX2" fmla="*/ 2432791 w 2439125"/>
              <a:gd name="connsiteY2" fmla="*/ 0 h 6867189"/>
              <a:gd name="connsiteX3" fmla="*/ 2438400 w 2439125"/>
              <a:gd name="connsiteY3" fmla="*/ 6867189 h 6867189"/>
              <a:gd name="connsiteX4" fmla="*/ 0 w 2439125"/>
              <a:gd name="connsiteY4" fmla="*/ 6867189 h 6867189"/>
              <a:gd name="connsiteX0" fmla="*/ 0 w 2439701"/>
              <a:gd name="connsiteY0" fmla="*/ 6862426 h 6862426"/>
              <a:gd name="connsiteX1" fmla="*/ 812800 w 2439701"/>
              <a:gd name="connsiteY1" fmla="*/ 4426 h 6862426"/>
              <a:gd name="connsiteX2" fmla="*/ 2439671 w 2439701"/>
              <a:gd name="connsiteY2" fmla="*/ 0 h 6862426"/>
              <a:gd name="connsiteX3" fmla="*/ 2438400 w 2439701"/>
              <a:gd name="connsiteY3" fmla="*/ 6862426 h 6862426"/>
              <a:gd name="connsiteX4" fmla="*/ 0 w 2439701"/>
              <a:gd name="connsiteY4" fmla="*/ 6862426 h 6862426"/>
              <a:gd name="connsiteX0" fmla="*/ 0 w 2439701"/>
              <a:gd name="connsiteY0" fmla="*/ 6866708 h 6866708"/>
              <a:gd name="connsiteX1" fmla="*/ 812800 w 2439701"/>
              <a:gd name="connsiteY1" fmla="*/ 0 h 6866708"/>
              <a:gd name="connsiteX2" fmla="*/ 2439671 w 2439701"/>
              <a:gd name="connsiteY2" fmla="*/ 4282 h 6866708"/>
              <a:gd name="connsiteX3" fmla="*/ 2438400 w 2439701"/>
              <a:gd name="connsiteY3" fmla="*/ 6866708 h 6866708"/>
              <a:gd name="connsiteX4" fmla="*/ 0 w 243970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42393"/>
              <a:gd name="connsiteY0" fmla="*/ 6866708 h 6866708"/>
              <a:gd name="connsiteX1" fmla="*/ 812800 w 2442393"/>
              <a:gd name="connsiteY1" fmla="*/ 0 h 6866708"/>
              <a:gd name="connsiteX2" fmla="*/ 2442393 w 2442393"/>
              <a:gd name="connsiteY2" fmla="*/ 17930 h 6866708"/>
              <a:gd name="connsiteX3" fmla="*/ 2438400 w 2442393"/>
              <a:gd name="connsiteY3" fmla="*/ 6866708 h 6866708"/>
              <a:gd name="connsiteX4" fmla="*/ 0 w 2442393"/>
              <a:gd name="connsiteY4" fmla="*/ 6866708 h 6866708"/>
              <a:gd name="connsiteX0" fmla="*/ 0 w 2452251"/>
              <a:gd name="connsiteY0" fmla="*/ 6866708 h 6866708"/>
              <a:gd name="connsiteX1" fmla="*/ 812800 w 2452251"/>
              <a:gd name="connsiteY1" fmla="*/ 0 h 6866708"/>
              <a:gd name="connsiteX2" fmla="*/ 2452251 w 2452251"/>
              <a:gd name="connsiteY2" fmla="*/ 11106 h 6866708"/>
              <a:gd name="connsiteX3" fmla="*/ 2438400 w 2452251"/>
              <a:gd name="connsiteY3" fmla="*/ 6866708 h 6866708"/>
              <a:gd name="connsiteX4" fmla="*/ 0 w 245225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9366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59884 h 6859884"/>
              <a:gd name="connsiteX1" fmla="*/ 812800 w 2442393"/>
              <a:gd name="connsiteY1" fmla="*/ 0 h 6859884"/>
              <a:gd name="connsiteX2" fmla="*/ 2442393 w 2442393"/>
              <a:gd name="connsiteY2" fmla="*/ 159 h 6859884"/>
              <a:gd name="connsiteX3" fmla="*/ 2438400 w 2442393"/>
              <a:gd name="connsiteY3" fmla="*/ 6859884 h 6859884"/>
              <a:gd name="connsiteX4" fmla="*/ 0 w 2442393"/>
              <a:gd name="connsiteY4" fmla="*/ 6859884 h 6859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393" h="6859884">
                <a:moveTo>
                  <a:pt x="0" y="6859884"/>
                </a:moveTo>
                <a:lnTo>
                  <a:pt x="812800" y="0"/>
                </a:lnTo>
                <a:lnTo>
                  <a:pt x="2442393" y="159"/>
                </a:lnTo>
                <a:cubicBezTo>
                  <a:pt x="2438470" y="2282308"/>
                  <a:pt x="2442323" y="4577735"/>
                  <a:pt x="2438400" y="6859884"/>
                </a:cubicBezTo>
                <a:lnTo>
                  <a:pt x="0" y="6859884"/>
                </a:lnTo>
                <a:close/>
              </a:path>
            </a:pathLst>
          </a:cu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520CC0D8-F78A-D3D0-A2BD-DB1A084BFB0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901422" y="6007185"/>
            <a:ext cx="888141" cy="557353"/>
          </a:xfrm>
          <a:prstGeom prst="rect">
            <a:avLst/>
          </a:prstGeom>
        </p:spPr>
      </p:pic>
      <p:sp>
        <p:nvSpPr>
          <p:cNvPr id="21" name="Text Placeholder 13">
            <a:extLst>
              <a:ext uri="{FF2B5EF4-FFF2-40B4-BE49-F238E27FC236}">
                <a16:creationId xmlns:a16="http://schemas.microsoft.com/office/drawing/2014/main" id="{52040E29-4E0C-C308-B710-E22E2C6B6515}"/>
              </a:ext>
            </a:extLst>
          </p:cNvPr>
          <p:cNvSpPr>
            <a:spLocks noGrp="1"/>
          </p:cNvSpPr>
          <p:nvPr>
            <p:ph type="body" sz="quarter" idx="13" hasCustomPrompt="1"/>
          </p:nvPr>
        </p:nvSpPr>
        <p:spPr>
          <a:xfrm>
            <a:off x="498689" y="445675"/>
            <a:ext cx="9602398" cy="787400"/>
          </a:xfrm>
          <a:prstGeom prst="rect">
            <a:avLst/>
          </a:prstGeom>
        </p:spPr>
        <p:txBody>
          <a:bodyPr>
            <a:normAutofit/>
          </a:bodyPr>
          <a:lstStyle>
            <a:lvl1pPr marL="0" indent="0">
              <a:buFontTx/>
              <a:buNone/>
              <a:defRPr sz="3600" b="1">
                <a:solidFill>
                  <a:srgbClr val="002C65"/>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 Headline</a:t>
            </a:r>
          </a:p>
        </p:txBody>
      </p:sp>
      <p:sp>
        <p:nvSpPr>
          <p:cNvPr id="5" name="Content Placeholder 2">
            <a:extLst>
              <a:ext uri="{FF2B5EF4-FFF2-40B4-BE49-F238E27FC236}">
                <a16:creationId xmlns:a16="http://schemas.microsoft.com/office/drawing/2014/main" id="{9E42275E-197B-D7AB-D606-C64CFAD01C32}"/>
              </a:ext>
            </a:extLst>
          </p:cNvPr>
          <p:cNvSpPr>
            <a:spLocks noGrp="1"/>
          </p:cNvSpPr>
          <p:nvPr>
            <p:ph sz="half" idx="1"/>
          </p:nvPr>
        </p:nvSpPr>
        <p:spPr>
          <a:xfrm>
            <a:off x="498689" y="1497273"/>
            <a:ext cx="9600135" cy="4798331"/>
          </a:xfrm>
          <a:prstGeom prst="rect">
            <a:avLst/>
          </a:prstGeom>
        </p:spPr>
        <p:txBody>
          <a:bodyPr>
            <a:normAutofit/>
          </a:bodyPr>
          <a:lstStyle>
            <a:lvl1pPr>
              <a:buClr>
                <a:schemeClr val="tx1"/>
              </a:buClr>
              <a:defRPr sz="2400"/>
            </a:lvl1pPr>
            <a:lvl2pPr marL="685800" indent="-228600">
              <a:buFont typeface="Calibri" panose="020F0502020204030204" pitchFamily="34" charset="0"/>
              <a:buChar char="−"/>
              <a:defRPr sz="2000"/>
            </a:lvl2pPr>
            <a:lvl3pPr>
              <a:defRPr sz="1800"/>
            </a:lvl3pPr>
            <a:lvl4pPr marL="1600200" indent="-228600">
              <a:buClr>
                <a:schemeClr val="tx1"/>
              </a:buClr>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4801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d Content Option; Right Bar">
    <p:spTree>
      <p:nvGrpSpPr>
        <p:cNvPr id="1" name=""/>
        <p:cNvGrpSpPr/>
        <p:nvPr/>
      </p:nvGrpSpPr>
      <p:grpSpPr>
        <a:xfrm>
          <a:off x="0" y="0"/>
          <a:ext cx="0" cy="0"/>
          <a:chOff x="0" y="0"/>
          <a:chExt cx="0" cy="0"/>
        </a:xfrm>
      </p:grpSpPr>
      <p:sp>
        <p:nvSpPr>
          <p:cNvPr id="4" name="Parallelogram 1">
            <a:extLst>
              <a:ext uri="{FF2B5EF4-FFF2-40B4-BE49-F238E27FC236}">
                <a16:creationId xmlns:a16="http://schemas.microsoft.com/office/drawing/2014/main" id="{4072AE60-EECE-B68A-E5E8-7504B29044B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0499643" y="-1884"/>
            <a:ext cx="1690739" cy="6859884"/>
          </a:xfrm>
          <a:custGeom>
            <a:avLst/>
            <a:gdLst>
              <a:gd name="connsiteX0" fmla="*/ 0 w 3251200"/>
              <a:gd name="connsiteY0" fmla="*/ 6858000 h 6858000"/>
              <a:gd name="connsiteX1" fmla="*/ 812800 w 3251200"/>
              <a:gd name="connsiteY1" fmla="*/ 0 h 6858000"/>
              <a:gd name="connsiteX2" fmla="*/ 3251200 w 3251200"/>
              <a:gd name="connsiteY2" fmla="*/ 0 h 6858000"/>
              <a:gd name="connsiteX3" fmla="*/ 2438400 w 3251200"/>
              <a:gd name="connsiteY3" fmla="*/ 6858000 h 6858000"/>
              <a:gd name="connsiteX4" fmla="*/ 0 w 3251200"/>
              <a:gd name="connsiteY4" fmla="*/ 6858000 h 6858000"/>
              <a:gd name="connsiteX0" fmla="*/ 0 w 2438400"/>
              <a:gd name="connsiteY0" fmla="*/ 6858000 h 6858000"/>
              <a:gd name="connsiteX1" fmla="*/ 812800 w 2438400"/>
              <a:gd name="connsiteY1" fmla="*/ 0 h 6858000"/>
              <a:gd name="connsiteX2" fmla="*/ 1532128 w 2438400"/>
              <a:gd name="connsiteY2" fmla="*/ 128016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55088 w 2438400"/>
              <a:gd name="connsiteY2" fmla="*/ 0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55088 w 2438400"/>
              <a:gd name="connsiteY2" fmla="*/ 0 h 6858000"/>
              <a:gd name="connsiteX3" fmla="*/ 2438400 w 2438400"/>
              <a:gd name="connsiteY3" fmla="*/ 6858000 h 6858000"/>
              <a:gd name="connsiteX4" fmla="*/ 0 w 2438400"/>
              <a:gd name="connsiteY4" fmla="*/ 6858000 h 6858000"/>
              <a:gd name="connsiteX0" fmla="*/ 0 w 2922016"/>
              <a:gd name="connsiteY0" fmla="*/ 7498080 h 7498080"/>
              <a:gd name="connsiteX1" fmla="*/ 812800 w 2922016"/>
              <a:gd name="connsiteY1" fmla="*/ 640080 h 7498080"/>
              <a:gd name="connsiteX2" fmla="*/ 2922016 w 2922016"/>
              <a:gd name="connsiteY2" fmla="*/ 0 h 7498080"/>
              <a:gd name="connsiteX3" fmla="*/ 2438400 w 2922016"/>
              <a:gd name="connsiteY3" fmla="*/ 7498080 h 7498080"/>
              <a:gd name="connsiteX4" fmla="*/ 0 w 2922016"/>
              <a:gd name="connsiteY4" fmla="*/ 7498080 h 7498080"/>
              <a:gd name="connsiteX0" fmla="*/ 0 w 2438400"/>
              <a:gd name="connsiteY0" fmla="*/ 6858000 h 6858000"/>
              <a:gd name="connsiteX1" fmla="*/ 812800 w 2438400"/>
              <a:gd name="connsiteY1" fmla="*/ 0 h 6858000"/>
              <a:gd name="connsiteX2" fmla="*/ 1605280 w 2438400"/>
              <a:gd name="connsiteY2" fmla="*/ 877824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63269 w 2438400"/>
              <a:gd name="connsiteY2" fmla="*/ 11551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242953 w 2438400"/>
              <a:gd name="connsiteY2" fmla="*/ 204056 h 6858000"/>
              <a:gd name="connsiteX3" fmla="*/ 2438400 w 2438400"/>
              <a:gd name="connsiteY3" fmla="*/ 6858000 h 6858000"/>
              <a:gd name="connsiteX4" fmla="*/ 0 w 2438400"/>
              <a:gd name="connsiteY4" fmla="*/ 6858000 h 6858000"/>
              <a:gd name="connsiteX0" fmla="*/ 0 w 2438400"/>
              <a:gd name="connsiteY0" fmla="*/ 6858480 h 6858480"/>
              <a:gd name="connsiteX1" fmla="*/ 812800 w 2438400"/>
              <a:gd name="connsiteY1" fmla="*/ 480 h 6858480"/>
              <a:gd name="connsiteX2" fmla="*/ 2363268 w 2438400"/>
              <a:gd name="connsiteY2" fmla="*/ 0 h 6858480"/>
              <a:gd name="connsiteX3" fmla="*/ 2438400 w 2438400"/>
              <a:gd name="connsiteY3" fmla="*/ 6858480 h 6858480"/>
              <a:gd name="connsiteX4" fmla="*/ 0 w 2438400"/>
              <a:gd name="connsiteY4" fmla="*/ 6858480 h 6858480"/>
              <a:gd name="connsiteX0" fmla="*/ 0 w 2450170"/>
              <a:gd name="connsiteY0" fmla="*/ 6858000 h 6858000"/>
              <a:gd name="connsiteX1" fmla="*/ 812800 w 2450170"/>
              <a:gd name="connsiteY1" fmla="*/ 0 h 6858000"/>
              <a:gd name="connsiteX2" fmla="*/ 2450170 w 2450170"/>
              <a:gd name="connsiteY2" fmla="*/ 11552 h 6858000"/>
              <a:gd name="connsiteX3" fmla="*/ 2438400 w 2450170"/>
              <a:gd name="connsiteY3" fmla="*/ 6858000 h 6858000"/>
              <a:gd name="connsiteX4" fmla="*/ 0 w 2450170"/>
              <a:gd name="connsiteY4" fmla="*/ 6858000 h 6858000"/>
              <a:gd name="connsiteX0" fmla="*/ 0 w 2439125"/>
              <a:gd name="connsiteY0" fmla="*/ 6858480 h 6858480"/>
              <a:gd name="connsiteX1" fmla="*/ 812800 w 2439125"/>
              <a:gd name="connsiteY1" fmla="*/ 480 h 6858480"/>
              <a:gd name="connsiteX2" fmla="*/ 2432790 w 2439125"/>
              <a:gd name="connsiteY2" fmla="*/ 0 h 6858480"/>
              <a:gd name="connsiteX3" fmla="*/ 2438400 w 2439125"/>
              <a:gd name="connsiteY3" fmla="*/ 6858480 h 6858480"/>
              <a:gd name="connsiteX4" fmla="*/ 0 w 2439125"/>
              <a:gd name="connsiteY4" fmla="*/ 6858480 h 6858480"/>
              <a:gd name="connsiteX0" fmla="*/ 0 w 2439125"/>
              <a:gd name="connsiteY0" fmla="*/ 6867189 h 6867189"/>
              <a:gd name="connsiteX1" fmla="*/ 812800 w 2439125"/>
              <a:gd name="connsiteY1" fmla="*/ 9189 h 6867189"/>
              <a:gd name="connsiteX2" fmla="*/ 2432791 w 2439125"/>
              <a:gd name="connsiteY2" fmla="*/ 0 h 6867189"/>
              <a:gd name="connsiteX3" fmla="*/ 2438400 w 2439125"/>
              <a:gd name="connsiteY3" fmla="*/ 6867189 h 6867189"/>
              <a:gd name="connsiteX4" fmla="*/ 0 w 2439125"/>
              <a:gd name="connsiteY4" fmla="*/ 6867189 h 6867189"/>
              <a:gd name="connsiteX0" fmla="*/ 0 w 2439701"/>
              <a:gd name="connsiteY0" fmla="*/ 6862426 h 6862426"/>
              <a:gd name="connsiteX1" fmla="*/ 812800 w 2439701"/>
              <a:gd name="connsiteY1" fmla="*/ 4426 h 6862426"/>
              <a:gd name="connsiteX2" fmla="*/ 2439671 w 2439701"/>
              <a:gd name="connsiteY2" fmla="*/ 0 h 6862426"/>
              <a:gd name="connsiteX3" fmla="*/ 2438400 w 2439701"/>
              <a:gd name="connsiteY3" fmla="*/ 6862426 h 6862426"/>
              <a:gd name="connsiteX4" fmla="*/ 0 w 2439701"/>
              <a:gd name="connsiteY4" fmla="*/ 6862426 h 6862426"/>
              <a:gd name="connsiteX0" fmla="*/ 0 w 2439701"/>
              <a:gd name="connsiteY0" fmla="*/ 6866708 h 6866708"/>
              <a:gd name="connsiteX1" fmla="*/ 812800 w 2439701"/>
              <a:gd name="connsiteY1" fmla="*/ 0 h 6866708"/>
              <a:gd name="connsiteX2" fmla="*/ 2439671 w 2439701"/>
              <a:gd name="connsiteY2" fmla="*/ 4282 h 6866708"/>
              <a:gd name="connsiteX3" fmla="*/ 2438400 w 2439701"/>
              <a:gd name="connsiteY3" fmla="*/ 6866708 h 6866708"/>
              <a:gd name="connsiteX4" fmla="*/ 0 w 243970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42393"/>
              <a:gd name="connsiteY0" fmla="*/ 6866708 h 6866708"/>
              <a:gd name="connsiteX1" fmla="*/ 812800 w 2442393"/>
              <a:gd name="connsiteY1" fmla="*/ 0 h 6866708"/>
              <a:gd name="connsiteX2" fmla="*/ 2442393 w 2442393"/>
              <a:gd name="connsiteY2" fmla="*/ 17930 h 6866708"/>
              <a:gd name="connsiteX3" fmla="*/ 2438400 w 2442393"/>
              <a:gd name="connsiteY3" fmla="*/ 6866708 h 6866708"/>
              <a:gd name="connsiteX4" fmla="*/ 0 w 2442393"/>
              <a:gd name="connsiteY4" fmla="*/ 6866708 h 6866708"/>
              <a:gd name="connsiteX0" fmla="*/ 0 w 2452251"/>
              <a:gd name="connsiteY0" fmla="*/ 6866708 h 6866708"/>
              <a:gd name="connsiteX1" fmla="*/ 812800 w 2452251"/>
              <a:gd name="connsiteY1" fmla="*/ 0 h 6866708"/>
              <a:gd name="connsiteX2" fmla="*/ 2452251 w 2452251"/>
              <a:gd name="connsiteY2" fmla="*/ 11106 h 6866708"/>
              <a:gd name="connsiteX3" fmla="*/ 2438400 w 2452251"/>
              <a:gd name="connsiteY3" fmla="*/ 6866708 h 6866708"/>
              <a:gd name="connsiteX4" fmla="*/ 0 w 245225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9366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59884 h 6859884"/>
              <a:gd name="connsiteX1" fmla="*/ 812800 w 2442393"/>
              <a:gd name="connsiteY1" fmla="*/ 0 h 6859884"/>
              <a:gd name="connsiteX2" fmla="*/ 2442393 w 2442393"/>
              <a:gd name="connsiteY2" fmla="*/ 159 h 6859884"/>
              <a:gd name="connsiteX3" fmla="*/ 2438400 w 2442393"/>
              <a:gd name="connsiteY3" fmla="*/ 6859884 h 6859884"/>
              <a:gd name="connsiteX4" fmla="*/ 0 w 2442393"/>
              <a:gd name="connsiteY4" fmla="*/ 6859884 h 6859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393" h="6859884">
                <a:moveTo>
                  <a:pt x="0" y="6859884"/>
                </a:moveTo>
                <a:lnTo>
                  <a:pt x="812800" y="0"/>
                </a:lnTo>
                <a:lnTo>
                  <a:pt x="2442393" y="159"/>
                </a:lnTo>
                <a:cubicBezTo>
                  <a:pt x="2438470" y="2282308"/>
                  <a:pt x="2442323" y="4577735"/>
                  <a:pt x="2438400" y="6859884"/>
                </a:cubicBezTo>
                <a:lnTo>
                  <a:pt x="0" y="6859884"/>
                </a:lnTo>
                <a:close/>
              </a:path>
            </a:pathLst>
          </a:cu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67003F78-8288-6A4D-565D-8A9536B0A7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901422" y="6007185"/>
            <a:ext cx="888141" cy="557353"/>
          </a:xfrm>
          <a:prstGeom prst="rect">
            <a:avLst/>
          </a:prstGeom>
        </p:spPr>
      </p:pic>
      <p:sp>
        <p:nvSpPr>
          <p:cNvPr id="19" name="Text Placeholder 13">
            <a:extLst>
              <a:ext uri="{FF2B5EF4-FFF2-40B4-BE49-F238E27FC236}">
                <a16:creationId xmlns:a16="http://schemas.microsoft.com/office/drawing/2014/main" id="{5187BE18-1A73-A4B5-7B82-C8BD34320934}"/>
              </a:ext>
            </a:extLst>
          </p:cNvPr>
          <p:cNvSpPr>
            <a:spLocks noGrp="1"/>
          </p:cNvSpPr>
          <p:nvPr>
            <p:ph type="body" sz="quarter" idx="13" hasCustomPrompt="1"/>
          </p:nvPr>
        </p:nvSpPr>
        <p:spPr>
          <a:xfrm>
            <a:off x="498689" y="445675"/>
            <a:ext cx="9602398" cy="787400"/>
          </a:xfrm>
          <a:prstGeom prst="rect">
            <a:avLst/>
          </a:prstGeom>
        </p:spPr>
        <p:txBody>
          <a:bodyPr>
            <a:normAutofit/>
          </a:bodyPr>
          <a:lstStyle>
            <a:lvl1pPr marL="0" indent="0">
              <a:buFontTx/>
              <a:buNone/>
              <a:defRPr sz="3600" b="1">
                <a:solidFill>
                  <a:srgbClr val="002C65"/>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 Headline</a:t>
            </a:r>
          </a:p>
        </p:txBody>
      </p:sp>
      <p:sp>
        <p:nvSpPr>
          <p:cNvPr id="5" name="Content Placeholder 2">
            <a:extLst>
              <a:ext uri="{FF2B5EF4-FFF2-40B4-BE49-F238E27FC236}">
                <a16:creationId xmlns:a16="http://schemas.microsoft.com/office/drawing/2014/main" id="{5DD3E967-36D0-0DAE-C8DC-F94CF8D4A566}"/>
              </a:ext>
            </a:extLst>
          </p:cNvPr>
          <p:cNvSpPr>
            <a:spLocks noGrp="1"/>
          </p:cNvSpPr>
          <p:nvPr>
            <p:ph sz="half" idx="1"/>
          </p:nvPr>
        </p:nvSpPr>
        <p:spPr>
          <a:xfrm>
            <a:off x="498689" y="1497273"/>
            <a:ext cx="9600135" cy="4798331"/>
          </a:xfrm>
          <a:prstGeom prst="rect">
            <a:avLst/>
          </a:prstGeom>
        </p:spPr>
        <p:txBody>
          <a:bodyPr>
            <a:normAutofit/>
          </a:bodyPr>
          <a:lstStyle>
            <a:lvl1pPr>
              <a:buClr>
                <a:schemeClr val="tx1"/>
              </a:buClr>
              <a:defRPr sz="2400"/>
            </a:lvl1pPr>
            <a:lvl2pPr marL="685800" indent="-228600">
              <a:buFont typeface="Calibri" panose="020F0502020204030204" pitchFamily="34" charset="0"/>
              <a:buChar char="−"/>
              <a:defRPr sz="2000"/>
            </a:lvl2pPr>
            <a:lvl3pPr>
              <a:defRPr sz="1800"/>
            </a:lvl3pPr>
            <a:lvl4pPr marL="1600200" indent="-228600">
              <a:buClr>
                <a:schemeClr val="tx1"/>
              </a:buClr>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7641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en Content Option; Right Bar">
    <p:spTree>
      <p:nvGrpSpPr>
        <p:cNvPr id="1" name=""/>
        <p:cNvGrpSpPr/>
        <p:nvPr/>
      </p:nvGrpSpPr>
      <p:grpSpPr>
        <a:xfrm>
          <a:off x="0" y="0"/>
          <a:ext cx="0" cy="0"/>
          <a:chOff x="0" y="0"/>
          <a:chExt cx="0" cy="0"/>
        </a:xfrm>
      </p:grpSpPr>
      <p:sp>
        <p:nvSpPr>
          <p:cNvPr id="4" name="Parallelogram 1">
            <a:extLst>
              <a:ext uri="{FF2B5EF4-FFF2-40B4-BE49-F238E27FC236}">
                <a16:creationId xmlns:a16="http://schemas.microsoft.com/office/drawing/2014/main" id="{4FDE1A14-DA4C-7EB7-F6A5-E7C051E03EC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0499643" y="-1884"/>
            <a:ext cx="1690739" cy="6859884"/>
          </a:xfrm>
          <a:custGeom>
            <a:avLst/>
            <a:gdLst>
              <a:gd name="connsiteX0" fmla="*/ 0 w 3251200"/>
              <a:gd name="connsiteY0" fmla="*/ 6858000 h 6858000"/>
              <a:gd name="connsiteX1" fmla="*/ 812800 w 3251200"/>
              <a:gd name="connsiteY1" fmla="*/ 0 h 6858000"/>
              <a:gd name="connsiteX2" fmla="*/ 3251200 w 3251200"/>
              <a:gd name="connsiteY2" fmla="*/ 0 h 6858000"/>
              <a:gd name="connsiteX3" fmla="*/ 2438400 w 3251200"/>
              <a:gd name="connsiteY3" fmla="*/ 6858000 h 6858000"/>
              <a:gd name="connsiteX4" fmla="*/ 0 w 3251200"/>
              <a:gd name="connsiteY4" fmla="*/ 6858000 h 6858000"/>
              <a:gd name="connsiteX0" fmla="*/ 0 w 2438400"/>
              <a:gd name="connsiteY0" fmla="*/ 6858000 h 6858000"/>
              <a:gd name="connsiteX1" fmla="*/ 812800 w 2438400"/>
              <a:gd name="connsiteY1" fmla="*/ 0 h 6858000"/>
              <a:gd name="connsiteX2" fmla="*/ 1532128 w 2438400"/>
              <a:gd name="connsiteY2" fmla="*/ 128016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55088 w 2438400"/>
              <a:gd name="connsiteY2" fmla="*/ 0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55088 w 2438400"/>
              <a:gd name="connsiteY2" fmla="*/ 0 h 6858000"/>
              <a:gd name="connsiteX3" fmla="*/ 2438400 w 2438400"/>
              <a:gd name="connsiteY3" fmla="*/ 6858000 h 6858000"/>
              <a:gd name="connsiteX4" fmla="*/ 0 w 2438400"/>
              <a:gd name="connsiteY4" fmla="*/ 6858000 h 6858000"/>
              <a:gd name="connsiteX0" fmla="*/ 0 w 2922016"/>
              <a:gd name="connsiteY0" fmla="*/ 7498080 h 7498080"/>
              <a:gd name="connsiteX1" fmla="*/ 812800 w 2922016"/>
              <a:gd name="connsiteY1" fmla="*/ 640080 h 7498080"/>
              <a:gd name="connsiteX2" fmla="*/ 2922016 w 2922016"/>
              <a:gd name="connsiteY2" fmla="*/ 0 h 7498080"/>
              <a:gd name="connsiteX3" fmla="*/ 2438400 w 2922016"/>
              <a:gd name="connsiteY3" fmla="*/ 7498080 h 7498080"/>
              <a:gd name="connsiteX4" fmla="*/ 0 w 2922016"/>
              <a:gd name="connsiteY4" fmla="*/ 7498080 h 7498080"/>
              <a:gd name="connsiteX0" fmla="*/ 0 w 2438400"/>
              <a:gd name="connsiteY0" fmla="*/ 6858000 h 6858000"/>
              <a:gd name="connsiteX1" fmla="*/ 812800 w 2438400"/>
              <a:gd name="connsiteY1" fmla="*/ 0 h 6858000"/>
              <a:gd name="connsiteX2" fmla="*/ 1605280 w 2438400"/>
              <a:gd name="connsiteY2" fmla="*/ 877824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63269 w 2438400"/>
              <a:gd name="connsiteY2" fmla="*/ 11551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242953 w 2438400"/>
              <a:gd name="connsiteY2" fmla="*/ 204056 h 6858000"/>
              <a:gd name="connsiteX3" fmla="*/ 2438400 w 2438400"/>
              <a:gd name="connsiteY3" fmla="*/ 6858000 h 6858000"/>
              <a:gd name="connsiteX4" fmla="*/ 0 w 2438400"/>
              <a:gd name="connsiteY4" fmla="*/ 6858000 h 6858000"/>
              <a:gd name="connsiteX0" fmla="*/ 0 w 2438400"/>
              <a:gd name="connsiteY0" fmla="*/ 6858480 h 6858480"/>
              <a:gd name="connsiteX1" fmla="*/ 812800 w 2438400"/>
              <a:gd name="connsiteY1" fmla="*/ 480 h 6858480"/>
              <a:gd name="connsiteX2" fmla="*/ 2363268 w 2438400"/>
              <a:gd name="connsiteY2" fmla="*/ 0 h 6858480"/>
              <a:gd name="connsiteX3" fmla="*/ 2438400 w 2438400"/>
              <a:gd name="connsiteY3" fmla="*/ 6858480 h 6858480"/>
              <a:gd name="connsiteX4" fmla="*/ 0 w 2438400"/>
              <a:gd name="connsiteY4" fmla="*/ 6858480 h 6858480"/>
              <a:gd name="connsiteX0" fmla="*/ 0 w 2450170"/>
              <a:gd name="connsiteY0" fmla="*/ 6858000 h 6858000"/>
              <a:gd name="connsiteX1" fmla="*/ 812800 w 2450170"/>
              <a:gd name="connsiteY1" fmla="*/ 0 h 6858000"/>
              <a:gd name="connsiteX2" fmla="*/ 2450170 w 2450170"/>
              <a:gd name="connsiteY2" fmla="*/ 11552 h 6858000"/>
              <a:gd name="connsiteX3" fmla="*/ 2438400 w 2450170"/>
              <a:gd name="connsiteY3" fmla="*/ 6858000 h 6858000"/>
              <a:gd name="connsiteX4" fmla="*/ 0 w 2450170"/>
              <a:gd name="connsiteY4" fmla="*/ 6858000 h 6858000"/>
              <a:gd name="connsiteX0" fmla="*/ 0 w 2439125"/>
              <a:gd name="connsiteY0" fmla="*/ 6858480 h 6858480"/>
              <a:gd name="connsiteX1" fmla="*/ 812800 w 2439125"/>
              <a:gd name="connsiteY1" fmla="*/ 480 h 6858480"/>
              <a:gd name="connsiteX2" fmla="*/ 2432790 w 2439125"/>
              <a:gd name="connsiteY2" fmla="*/ 0 h 6858480"/>
              <a:gd name="connsiteX3" fmla="*/ 2438400 w 2439125"/>
              <a:gd name="connsiteY3" fmla="*/ 6858480 h 6858480"/>
              <a:gd name="connsiteX4" fmla="*/ 0 w 2439125"/>
              <a:gd name="connsiteY4" fmla="*/ 6858480 h 6858480"/>
              <a:gd name="connsiteX0" fmla="*/ 0 w 2439125"/>
              <a:gd name="connsiteY0" fmla="*/ 6867189 h 6867189"/>
              <a:gd name="connsiteX1" fmla="*/ 812800 w 2439125"/>
              <a:gd name="connsiteY1" fmla="*/ 9189 h 6867189"/>
              <a:gd name="connsiteX2" fmla="*/ 2432791 w 2439125"/>
              <a:gd name="connsiteY2" fmla="*/ 0 h 6867189"/>
              <a:gd name="connsiteX3" fmla="*/ 2438400 w 2439125"/>
              <a:gd name="connsiteY3" fmla="*/ 6867189 h 6867189"/>
              <a:gd name="connsiteX4" fmla="*/ 0 w 2439125"/>
              <a:gd name="connsiteY4" fmla="*/ 6867189 h 6867189"/>
              <a:gd name="connsiteX0" fmla="*/ 0 w 2439701"/>
              <a:gd name="connsiteY0" fmla="*/ 6862426 h 6862426"/>
              <a:gd name="connsiteX1" fmla="*/ 812800 w 2439701"/>
              <a:gd name="connsiteY1" fmla="*/ 4426 h 6862426"/>
              <a:gd name="connsiteX2" fmla="*/ 2439671 w 2439701"/>
              <a:gd name="connsiteY2" fmla="*/ 0 h 6862426"/>
              <a:gd name="connsiteX3" fmla="*/ 2438400 w 2439701"/>
              <a:gd name="connsiteY3" fmla="*/ 6862426 h 6862426"/>
              <a:gd name="connsiteX4" fmla="*/ 0 w 2439701"/>
              <a:gd name="connsiteY4" fmla="*/ 6862426 h 6862426"/>
              <a:gd name="connsiteX0" fmla="*/ 0 w 2439701"/>
              <a:gd name="connsiteY0" fmla="*/ 6866708 h 6866708"/>
              <a:gd name="connsiteX1" fmla="*/ 812800 w 2439701"/>
              <a:gd name="connsiteY1" fmla="*/ 0 h 6866708"/>
              <a:gd name="connsiteX2" fmla="*/ 2439671 w 2439701"/>
              <a:gd name="connsiteY2" fmla="*/ 4282 h 6866708"/>
              <a:gd name="connsiteX3" fmla="*/ 2438400 w 2439701"/>
              <a:gd name="connsiteY3" fmla="*/ 6866708 h 6866708"/>
              <a:gd name="connsiteX4" fmla="*/ 0 w 243970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42393"/>
              <a:gd name="connsiteY0" fmla="*/ 6866708 h 6866708"/>
              <a:gd name="connsiteX1" fmla="*/ 812800 w 2442393"/>
              <a:gd name="connsiteY1" fmla="*/ 0 h 6866708"/>
              <a:gd name="connsiteX2" fmla="*/ 2442393 w 2442393"/>
              <a:gd name="connsiteY2" fmla="*/ 17930 h 6866708"/>
              <a:gd name="connsiteX3" fmla="*/ 2438400 w 2442393"/>
              <a:gd name="connsiteY3" fmla="*/ 6866708 h 6866708"/>
              <a:gd name="connsiteX4" fmla="*/ 0 w 2442393"/>
              <a:gd name="connsiteY4" fmla="*/ 6866708 h 6866708"/>
              <a:gd name="connsiteX0" fmla="*/ 0 w 2452251"/>
              <a:gd name="connsiteY0" fmla="*/ 6866708 h 6866708"/>
              <a:gd name="connsiteX1" fmla="*/ 812800 w 2452251"/>
              <a:gd name="connsiteY1" fmla="*/ 0 h 6866708"/>
              <a:gd name="connsiteX2" fmla="*/ 2452251 w 2452251"/>
              <a:gd name="connsiteY2" fmla="*/ 11106 h 6866708"/>
              <a:gd name="connsiteX3" fmla="*/ 2438400 w 2452251"/>
              <a:gd name="connsiteY3" fmla="*/ 6866708 h 6866708"/>
              <a:gd name="connsiteX4" fmla="*/ 0 w 245225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9366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59884 h 6859884"/>
              <a:gd name="connsiteX1" fmla="*/ 812800 w 2442393"/>
              <a:gd name="connsiteY1" fmla="*/ 0 h 6859884"/>
              <a:gd name="connsiteX2" fmla="*/ 2442393 w 2442393"/>
              <a:gd name="connsiteY2" fmla="*/ 159 h 6859884"/>
              <a:gd name="connsiteX3" fmla="*/ 2438400 w 2442393"/>
              <a:gd name="connsiteY3" fmla="*/ 6859884 h 6859884"/>
              <a:gd name="connsiteX4" fmla="*/ 0 w 2442393"/>
              <a:gd name="connsiteY4" fmla="*/ 6859884 h 6859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393" h="6859884">
                <a:moveTo>
                  <a:pt x="0" y="6859884"/>
                </a:moveTo>
                <a:lnTo>
                  <a:pt x="812800" y="0"/>
                </a:lnTo>
                <a:lnTo>
                  <a:pt x="2442393" y="159"/>
                </a:lnTo>
                <a:cubicBezTo>
                  <a:pt x="2438470" y="2282308"/>
                  <a:pt x="2442323" y="4577735"/>
                  <a:pt x="2438400" y="6859884"/>
                </a:cubicBezTo>
                <a:lnTo>
                  <a:pt x="0" y="6859884"/>
                </a:lnTo>
                <a:close/>
              </a:path>
            </a:pathLst>
          </a:custGeom>
          <a:solidFill>
            <a:srgbClr val="007539"/>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100"/>
          </a:p>
        </p:txBody>
      </p:sp>
      <p:pic>
        <p:nvPicPr>
          <p:cNvPr id="16" name="Picture 15">
            <a:extLst>
              <a:ext uri="{FF2B5EF4-FFF2-40B4-BE49-F238E27FC236}">
                <a16:creationId xmlns:a16="http://schemas.microsoft.com/office/drawing/2014/main" id="{17A365EB-D367-A431-749E-AB88FF4A59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901422" y="6007185"/>
            <a:ext cx="888141" cy="557353"/>
          </a:xfrm>
          <a:prstGeom prst="rect">
            <a:avLst/>
          </a:prstGeom>
        </p:spPr>
      </p:pic>
      <p:sp>
        <p:nvSpPr>
          <p:cNvPr id="17" name="Text Placeholder 13">
            <a:extLst>
              <a:ext uri="{FF2B5EF4-FFF2-40B4-BE49-F238E27FC236}">
                <a16:creationId xmlns:a16="http://schemas.microsoft.com/office/drawing/2014/main" id="{1F9FD600-E7C6-8AD1-C84A-04DCC596701F}"/>
              </a:ext>
            </a:extLst>
          </p:cNvPr>
          <p:cNvSpPr>
            <a:spLocks noGrp="1"/>
          </p:cNvSpPr>
          <p:nvPr>
            <p:ph type="body" sz="quarter" idx="13" hasCustomPrompt="1"/>
          </p:nvPr>
        </p:nvSpPr>
        <p:spPr>
          <a:xfrm>
            <a:off x="498689" y="445675"/>
            <a:ext cx="9602398" cy="787400"/>
          </a:xfrm>
          <a:prstGeom prst="rect">
            <a:avLst/>
          </a:prstGeom>
        </p:spPr>
        <p:txBody>
          <a:bodyPr>
            <a:normAutofit/>
          </a:bodyPr>
          <a:lstStyle>
            <a:lvl1pPr marL="0" indent="0">
              <a:buFontTx/>
              <a:buNone/>
              <a:defRPr sz="3600" b="1">
                <a:solidFill>
                  <a:srgbClr val="002C65"/>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 Headline</a:t>
            </a:r>
          </a:p>
        </p:txBody>
      </p:sp>
      <p:sp>
        <p:nvSpPr>
          <p:cNvPr id="5" name="Content Placeholder 2">
            <a:extLst>
              <a:ext uri="{FF2B5EF4-FFF2-40B4-BE49-F238E27FC236}">
                <a16:creationId xmlns:a16="http://schemas.microsoft.com/office/drawing/2014/main" id="{3DC25BD0-77F6-E08A-888D-6747565CCA76}"/>
              </a:ext>
            </a:extLst>
          </p:cNvPr>
          <p:cNvSpPr>
            <a:spLocks noGrp="1"/>
          </p:cNvSpPr>
          <p:nvPr>
            <p:ph sz="half" idx="1"/>
          </p:nvPr>
        </p:nvSpPr>
        <p:spPr>
          <a:xfrm>
            <a:off x="498689" y="1497273"/>
            <a:ext cx="9600135" cy="4798331"/>
          </a:xfrm>
          <a:prstGeom prst="rect">
            <a:avLst/>
          </a:prstGeom>
        </p:spPr>
        <p:txBody>
          <a:bodyPr>
            <a:normAutofit/>
          </a:bodyPr>
          <a:lstStyle>
            <a:lvl1pPr>
              <a:buClr>
                <a:schemeClr val="tx1"/>
              </a:buClr>
              <a:defRPr sz="2400"/>
            </a:lvl1pPr>
            <a:lvl2pPr marL="685800" indent="-228600">
              <a:buFont typeface="Calibri" panose="020F0502020204030204" pitchFamily="34" charset="0"/>
              <a:buChar char="−"/>
              <a:defRPr sz="2000"/>
            </a:lvl2pPr>
            <a:lvl3pPr>
              <a:defRPr sz="1800"/>
            </a:lvl3pPr>
            <a:lvl4pPr marL="1600200" indent="-228600">
              <a:buClr>
                <a:schemeClr val="tx1"/>
              </a:buClr>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1529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yan Content Option; Right Bar">
    <p:spTree>
      <p:nvGrpSpPr>
        <p:cNvPr id="1" name=""/>
        <p:cNvGrpSpPr/>
        <p:nvPr/>
      </p:nvGrpSpPr>
      <p:grpSpPr>
        <a:xfrm>
          <a:off x="0" y="0"/>
          <a:ext cx="0" cy="0"/>
          <a:chOff x="0" y="0"/>
          <a:chExt cx="0" cy="0"/>
        </a:xfrm>
      </p:grpSpPr>
      <p:sp>
        <p:nvSpPr>
          <p:cNvPr id="3" name="Parallelogram 1">
            <a:extLst>
              <a:ext uri="{FF2B5EF4-FFF2-40B4-BE49-F238E27FC236}">
                <a16:creationId xmlns:a16="http://schemas.microsoft.com/office/drawing/2014/main" id="{289B7039-F9AA-524A-BDD6-89C5961B22B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0499643" y="-1884"/>
            <a:ext cx="1690739" cy="6859884"/>
          </a:xfrm>
          <a:custGeom>
            <a:avLst/>
            <a:gdLst>
              <a:gd name="connsiteX0" fmla="*/ 0 w 3251200"/>
              <a:gd name="connsiteY0" fmla="*/ 6858000 h 6858000"/>
              <a:gd name="connsiteX1" fmla="*/ 812800 w 3251200"/>
              <a:gd name="connsiteY1" fmla="*/ 0 h 6858000"/>
              <a:gd name="connsiteX2" fmla="*/ 3251200 w 3251200"/>
              <a:gd name="connsiteY2" fmla="*/ 0 h 6858000"/>
              <a:gd name="connsiteX3" fmla="*/ 2438400 w 3251200"/>
              <a:gd name="connsiteY3" fmla="*/ 6858000 h 6858000"/>
              <a:gd name="connsiteX4" fmla="*/ 0 w 3251200"/>
              <a:gd name="connsiteY4" fmla="*/ 6858000 h 6858000"/>
              <a:gd name="connsiteX0" fmla="*/ 0 w 2438400"/>
              <a:gd name="connsiteY0" fmla="*/ 6858000 h 6858000"/>
              <a:gd name="connsiteX1" fmla="*/ 812800 w 2438400"/>
              <a:gd name="connsiteY1" fmla="*/ 0 h 6858000"/>
              <a:gd name="connsiteX2" fmla="*/ 1532128 w 2438400"/>
              <a:gd name="connsiteY2" fmla="*/ 128016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55088 w 2438400"/>
              <a:gd name="connsiteY2" fmla="*/ 0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55088 w 2438400"/>
              <a:gd name="connsiteY2" fmla="*/ 0 h 6858000"/>
              <a:gd name="connsiteX3" fmla="*/ 2438400 w 2438400"/>
              <a:gd name="connsiteY3" fmla="*/ 6858000 h 6858000"/>
              <a:gd name="connsiteX4" fmla="*/ 0 w 2438400"/>
              <a:gd name="connsiteY4" fmla="*/ 6858000 h 6858000"/>
              <a:gd name="connsiteX0" fmla="*/ 0 w 2922016"/>
              <a:gd name="connsiteY0" fmla="*/ 7498080 h 7498080"/>
              <a:gd name="connsiteX1" fmla="*/ 812800 w 2922016"/>
              <a:gd name="connsiteY1" fmla="*/ 640080 h 7498080"/>
              <a:gd name="connsiteX2" fmla="*/ 2922016 w 2922016"/>
              <a:gd name="connsiteY2" fmla="*/ 0 h 7498080"/>
              <a:gd name="connsiteX3" fmla="*/ 2438400 w 2922016"/>
              <a:gd name="connsiteY3" fmla="*/ 7498080 h 7498080"/>
              <a:gd name="connsiteX4" fmla="*/ 0 w 2922016"/>
              <a:gd name="connsiteY4" fmla="*/ 7498080 h 7498080"/>
              <a:gd name="connsiteX0" fmla="*/ 0 w 2438400"/>
              <a:gd name="connsiteY0" fmla="*/ 6858000 h 6858000"/>
              <a:gd name="connsiteX1" fmla="*/ 812800 w 2438400"/>
              <a:gd name="connsiteY1" fmla="*/ 0 h 6858000"/>
              <a:gd name="connsiteX2" fmla="*/ 1605280 w 2438400"/>
              <a:gd name="connsiteY2" fmla="*/ 877824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63269 w 2438400"/>
              <a:gd name="connsiteY2" fmla="*/ 11551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242953 w 2438400"/>
              <a:gd name="connsiteY2" fmla="*/ 204056 h 6858000"/>
              <a:gd name="connsiteX3" fmla="*/ 2438400 w 2438400"/>
              <a:gd name="connsiteY3" fmla="*/ 6858000 h 6858000"/>
              <a:gd name="connsiteX4" fmla="*/ 0 w 2438400"/>
              <a:gd name="connsiteY4" fmla="*/ 6858000 h 6858000"/>
              <a:gd name="connsiteX0" fmla="*/ 0 w 2438400"/>
              <a:gd name="connsiteY0" fmla="*/ 6858480 h 6858480"/>
              <a:gd name="connsiteX1" fmla="*/ 812800 w 2438400"/>
              <a:gd name="connsiteY1" fmla="*/ 480 h 6858480"/>
              <a:gd name="connsiteX2" fmla="*/ 2363268 w 2438400"/>
              <a:gd name="connsiteY2" fmla="*/ 0 h 6858480"/>
              <a:gd name="connsiteX3" fmla="*/ 2438400 w 2438400"/>
              <a:gd name="connsiteY3" fmla="*/ 6858480 h 6858480"/>
              <a:gd name="connsiteX4" fmla="*/ 0 w 2438400"/>
              <a:gd name="connsiteY4" fmla="*/ 6858480 h 6858480"/>
              <a:gd name="connsiteX0" fmla="*/ 0 w 2450170"/>
              <a:gd name="connsiteY0" fmla="*/ 6858000 h 6858000"/>
              <a:gd name="connsiteX1" fmla="*/ 812800 w 2450170"/>
              <a:gd name="connsiteY1" fmla="*/ 0 h 6858000"/>
              <a:gd name="connsiteX2" fmla="*/ 2450170 w 2450170"/>
              <a:gd name="connsiteY2" fmla="*/ 11552 h 6858000"/>
              <a:gd name="connsiteX3" fmla="*/ 2438400 w 2450170"/>
              <a:gd name="connsiteY3" fmla="*/ 6858000 h 6858000"/>
              <a:gd name="connsiteX4" fmla="*/ 0 w 2450170"/>
              <a:gd name="connsiteY4" fmla="*/ 6858000 h 6858000"/>
              <a:gd name="connsiteX0" fmla="*/ 0 w 2439125"/>
              <a:gd name="connsiteY0" fmla="*/ 6858480 h 6858480"/>
              <a:gd name="connsiteX1" fmla="*/ 812800 w 2439125"/>
              <a:gd name="connsiteY1" fmla="*/ 480 h 6858480"/>
              <a:gd name="connsiteX2" fmla="*/ 2432790 w 2439125"/>
              <a:gd name="connsiteY2" fmla="*/ 0 h 6858480"/>
              <a:gd name="connsiteX3" fmla="*/ 2438400 w 2439125"/>
              <a:gd name="connsiteY3" fmla="*/ 6858480 h 6858480"/>
              <a:gd name="connsiteX4" fmla="*/ 0 w 2439125"/>
              <a:gd name="connsiteY4" fmla="*/ 6858480 h 6858480"/>
              <a:gd name="connsiteX0" fmla="*/ 0 w 2439125"/>
              <a:gd name="connsiteY0" fmla="*/ 6867189 h 6867189"/>
              <a:gd name="connsiteX1" fmla="*/ 812800 w 2439125"/>
              <a:gd name="connsiteY1" fmla="*/ 9189 h 6867189"/>
              <a:gd name="connsiteX2" fmla="*/ 2432791 w 2439125"/>
              <a:gd name="connsiteY2" fmla="*/ 0 h 6867189"/>
              <a:gd name="connsiteX3" fmla="*/ 2438400 w 2439125"/>
              <a:gd name="connsiteY3" fmla="*/ 6867189 h 6867189"/>
              <a:gd name="connsiteX4" fmla="*/ 0 w 2439125"/>
              <a:gd name="connsiteY4" fmla="*/ 6867189 h 6867189"/>
              <a:gd name="connsiteX0" fmla="*/ 0 w 2439701"/>
              <a:gd name="connsiteY0" fmla="*/ 6862426 h 6862426"/>
              <a:gd name="connsiteX1" fmla="*/ 812800 w 2439701"/>
              <a:gd name="connsiteY1" fmla="*/ 4426 h 6862426"/>
              <a:gd name="connsiteX2" fmla="*/ 2439671 w 2439701"/>
              <a:gd name="connsiteY2" fmla="*/ 0 h 6862426"/>
              <a:gd name="connsiteX3" fmla="*/ 2438400 w 2439701"/>
              <a:gd name="connsiteY3" fmla="*/ 6862426 h 6862426"/>
              <a:gd name="connsiteX4" fmla="*/ 0 w 2439701"/>
              <a:gd name="connsiteY4" fmla="*/ 6862426 h 6862426"/>
              <a:gd name="connsiteX0" fmla="*/ 0 w 2439701"/>
              <a:gd name="connsiteY0" fmla="*/ 6866708 h 6866708"/>
              <a:gd name="connsiteX1" fmla="*/ 812800 w 2439701"/>
              <a:gd name="connsiteY1" fmla="*/ 0 h 6866708"/>
              <a:gd name="connsiteX2" fmla="*/ 2439671 w 2439701"/>
              <a:gd name="connsiteY2" fmla="*/ 4282 h 6866708"/>
              <a:gd name="connsiteX3" fmla="*/ 2438400 w 2439701"/>
              <a:gd name="connsiteY3" fmla="*/ 6866708 h 6866708"/>
              <a:gd name="connsiteX4" fmla="*/ 0 w 243970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42393"/>
              <a:gd name="connsiteY0" fmla="*/ 6866708 h 6866708"/>
              <a:gd name="connsiteX1" fmla="*/ 812800 w 2442393"/>
              <a:gd name="connsiteY1" fmla="*/ 0 h 6866708"/>
              <a:gd name="connsiteX2" fmla="*/ 2442393 w 2442393"/>
              <a:gd name="connsiteY2" fmla="*/ 17930 h 6866708"/>
              <a:gd name="connsiteX3" fmla="*/ 2438400 w 2442393"/>
              <a:gd name="connsiteY3" fmla="*/ 6866708 h 6866708"/>
              <a:gd name="connsiteX4" fmla="*/ 0 w 2442393"/>
              <a:gd name="connsiteY4" fmla="*/ 6866708 h 6866708"/>
              <a:gd name="connsiteX0" fmla="*/ 0 w 2452251"/>
              <a:gd name="connsiteY0" fmla="*/ 6866708 h 6866708"/>
              <a:gd name="connsiteX1" fmla="*/ 812800 w 2452251"/>
              <a:gd name="connsiteY1" fmla="*/ 0 h 6866708"/>
              <a:gd name="connsiteX2" fmla="*/ 2452251 w 2452251"/>
              <a:gd name="connsiteY2" fmla="*/ 11106 h 6866708"/>
              <a:gd name="connsiteX3" fmla="*/ 2438400 w 2452251"/>
              <a:gd name="connsiteY3" fmla="*/ 6866708 h 6866708"/>
              <a:gd name="connsiteX4" fmla="*/ 0 w 245225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9366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59884 h 6859884"/>
              <a:gd name="connsiteX1" fmla="*/ 812800 w 2442393"/>
              <a:gd name="connsiteY1" fmla="*/ 0 h 6859884"/>
              <a:gd name="connsiteX2" fmla="*/ 2442393 w 2442393"/>
              <a:gd name="connsiteY2" fmla="*/ 159 h 6859884"/>
              <a:gd name="connsiteX3" fmla="*/ 2438400 w 2442393"/>
              <a:gd name="connsiteY3" fmla="*/ 6859884 h 6859884"/>
              <a:gd name="connsiteX4" fmla="*/ 0 w 2442393"/>
              <a:gd name="connsiteY4" fmla="*/ 6859884 h 6859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393" h="6859884">
                <a:moveTo>
                  <a:pt x="0" y="6859884"/>
                </a:moveTo>
                <a:lnTo>
                  <a:pt x="812800" y="0"/>
                </a:lnTo>
                <a:lnTo>
                  <a:pt x="2442393" y="159"/>
                </a:lnTo>
                <a:cubicBezTo>
                  <a:pt x="2438470" y="2282308"/>
                  <a:pt x="2442323" y="4577735"/>
                  <a:pt x="2438400" y="6859884"/>
                </a:cubicBezTo>
                <a:lnTo>
                  <a:pt x="0" y="6859884"/>
                </a:lnTo>
                <a:close/>
              </a:path>
            </a:pathLst>
          </a:cu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9B864FB-355B-1DCA-0481-90C97C6D6D5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901422" y="6007185"/>
            <a:ext cx="888141" cy="557353"/>
          </a:xfrm>
          <a:prstGeom prst="rect">
            <a:avLst/>
          </a:prstGeom>
        </p:spPr>
      </p:pic>
      <p:sp>
        <p:nvSpPr>
          <p:cNvPr id="5" name="Text Placeholder 13">
            <a:extLst>
              <a:ext uri="{FF2B5EF4-FFF2-40B4-BE49-F238E27FC236}">
                <a16:creationId xmlns:a16="http://schemas.microsoft.com/office/drawing/2014/main" id="{A11DF799-CEFB-1ACB-B6CA-BD6EFC86AEB0}"/>
              </a:ext>
            </a:extLst>
          </p:cNvPr>
          <p:cNvSpPr>
            <a:spLocks noGrp="1"/>
          </p:cNvSpPr>
          <p:nvPr>
            <p:ph type="body" sz="quarter" idx="13" hasCustomPrompt="1"/>
          </p:nvPr>
        </p:nvSpPr>
        <p:spPr>
          <a:xfrm>
            <a:off x="498689" y="445675"/>
            <a:ext cx="9602398" cy="787400"/>
          </a:xfrm>
          <a:prstGeom prst="rect">
            <a:avLst/>
          </a:prstGeom>
        </p:spPr>
        <p:txBody>
          <a:bodyPr>
            <a:normAutofit/>
          </a:bodyPr>
          <a:lstStyle>
            <a:lvl1pPr marL="0" indent="0">
              <a:buFontTx/>
              <a:buNone/>
              <a:defRPr sz="3600" b="1">
                <a:solidFill>
                  <a:srgbClr val="002C65"/>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 Headline</a:t>
            </a:r>
          </a:p>
        </p:txBody>
      </p:sp>
      <p:sp>
        <p:nvSpPr>
          <p:cNvPr id="8" name="Content Placeholder 2">
            <a:extLst>
              <a:ext uri="{FF2B5EF4-FFF2-40B4-BE49-F238E27FC236}">
                <a16:creationId xmlns:a16="http://schemas.microsoft.com/office/drawing/2014/main" id="{1AD5E31E-6705-A99C-5142-15A71BF37ED5}"/>
              </a:ext>
            </a:extLst>
          </p:cNvPr>
          <p:cNvSpPr>
            <a:spLocks noGrp="1"/>
          </p:cNvSpPr>
          <p:nvPr>
            <p:ph sz="half" idx="1"/>
          </p:nvPr>
        </p:nvSpPr>
        <p:spPr>
          <a:xfrm>
            <a:off x="498689" y="1497273"/>
            <a:ext cx="9600135" cy="4798331"/>
          </a:xfrm>
          <a:prstGeom prst="rect">
            <a:avLst/>
          </a:prstGeom>
        </p:spPr>
        <p:txBody>
          <a:bodyPr>
            <a:normAutofit/>
          </a:bodyPr>
          <a:lstStyle>
            <a:lvl1pPr>
              <a:buClr>
                <a:schemeClr val="tx1"/>
              </a:buClr>
              <a:defRPr sz="2400"/>
            </a:lvl1pPr>
            <a:lvl2pPr marL="685800" indent="-228600">
              <a:buFont typeface="Calibri" panose="020F0502020204030204" pitchFamily="34" charset="0"/>
              <a:buChar char="−"/>
              <a:defRPr sz="2000"/>
            </a:lvl2pPr>
            <a:lvl3pPr>
              <a:defRPr sz="1800"/>
            </a:lvl3pPr>
            <a:lvl4pPr marL="1600200" indent="-228600">
              <a:buClr>
                <a:schemeClr val="tx1"/>
              </a:buClr>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632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me Content Option; Right Bar">
    <p:spTree>
      <p:nvGrpSpPr>
        <p:cNvPr id="1" name=""/>
        <p:cNvGrpSpPr/>
        <p:nvPr/>
      </p:nvGrpSpPr>
      <p:grpSpPr>
        <a:xfrm>
          <a:off x="0" y="0"/>
          <a:ext cx="0" cy="0"/>
          <a:chOff x="0" y="0"/>
          <a:chExt cx="0" cy="0"/>
        </a:xfrm>
      </p:grpSpPr>
      <p:sp>
        <p:nvSpPr>
          <p:cNvPr id="4" name="Parallelogram 1">
            <a:extLst>
              <a:ext uri="{FF2B5EF4-FFF2-40B4-BE49-F238E27FC236}">
                <a16:creationId xmlns:a16="http://schemas.microsoft.com/office/drawing/2014/main" id="{4FDE1A14-DA4C-7EB7-F6A5-E7C051E03ECF}"/>
              </a:ext>
              <a:ext uri="{C183D7F6-B498-43B3-948B-1728B52AA6E4}">
                <adec:decorative xmlns:adec="http://schemas.microsoft.com/office/drawing/2017/decorative" val="1"/>
              </a:ext>
            </a:extLst>
          </p:cNvPr>
          <p:cNvSpPr>
            <a:spLocks/>
          </p:cNvSpPr>
          <p:nvPr userDrawn="1"/>
        </p:nvSpPr>
        <p:spPr>
          <a:xfrm>
            <a:off x="10499643" y="-1884"/>
            <a:ext cx="1690739" cy="6859884"/>
          </a:xfrm>
          <a:custGeom>
            <a:avLst/>
            <a:gdLst>
              <a:gd name="connsiteX0" fmla="*/ 0 w 3251200"/>
              <a:gd name="connsiteY0" fmla="*/ 6858000 h 6858000"/>
              <a:gd name="connsiteX1" fmla="*/ 812800 w 3251200"/>
              <a:gd name="connsiteY1" fmla="*/ 0 h 6858000"/>
              <a:gd name="connsiteX2" fmla="*/ 3251200 w 3251200"/>
              <a:gd name="connsiteY2" fmla="*/ 0 h 6858000"/>
              <a:gd name="connsiteX3" fmla="*/ 2438400 w 3251200"/>
              <a:gd name="connsiteY3" fmla="*/ 6858000 h 6858000"/>
              <a:gd name="connsiteX4" fmla="*/ 0 w 3251200"/>
              <a:gd name="connsiteY4" fmla="*/ 6858000 h 6858000"/>
              <a:gd name="connsiteX0" fmla="*/ 0 w 2438400"/>
              <a:gd name="connsiteY0" fmla="*/ 6858000 h 6858000"/>
              <a:gd name="connsiteX1" fmla="*/ 812800 w 2438400"/>
              <a:gd name="connsiteY1" fmla="*/ 0 h 6858000"/>
              <a:gd name="connsiteX2" fmla="*/ 1532128 w 2438400"/>
              <a:gd name="connsiteY2" fmla="*/ 128016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55088 w 2438400"/>
              <a:gd name="connsiteY2" fmla="*/ 0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55088 w 2438400"/>
              <a:gd name="connsiteY2" fmla="*/ 0 h 6858000"/>
              <a:gd name="connsiteX3" fmla="*/ 2438400 w 2438400"/>
              <a:gd name="connsiteY3" fmla="*/ 6858000 h 6858000"/>
              <a:gd name="connsiteX4" fmla="*/ 0 w 2438400"/>
              <a:gd name="connsiteY4" fmla="*/ 6858000 h 6858000"/>
              <a:gd name="connsiteX0" fmla="*/ 0 w 2922016"/>
              <a:gd name="connsiteY0" fmla="*/ 7498080 h 7498080"/>
              <a:gd name="connsiteX1" fmla="*/ 812800 w 2922016"/>
              <a:gd name="connsiteY1" fmla="*/ 640080 h 7498080"/>
              <a:gd name="connsiteX2" fmla="*/ 2922016 w 2922016"/>
              <a:gd name="connsiteY2" fmla="*/ 0 h 7498080"/>
              <a:gd name="connsiteX3" fmla="*/ 2438400 w 2922016"/>
              <a:gd name="connsiteY3" fmla="*/ 7498080 h 7498080"/>
              <a:gd name="connsiteX4" fmla="*/ 0 w 2922016"/>
              <a:gd name="connsiteY4" fmla="*/ 7498080 h 7498080"/>
              <a:gd name="connsiteX0" fmla="*/ 0 w 2438400"/>
              <a:gd name="connsiteY0" fmla="*/ 6858000 h 6858000"/>
              <a:gd name="connsiteX1" fmla="*/ 812800 w 2438400"/>
              <a:gd name="connsiteY1" fmla="*/ 0 h 6858000"/>
              <a:gd name="connsiteX2" fmla="*/ 1605280 w 2438400"/>
              <a:gd name="connsiteY2" fmla="*/ 877824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63269 w 2438400"/>
              <a:gd name="connsiteY2" fmla="*/ 11551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242953 w 2438400"/>
              <a:gd name="connsiteY2" fmla="*/ 204056 h 6858000"/>
              <a:gd name="connsiteX3" fmla="*/ 2438400 w 2438400"/>
              <a:gd name="connsiteY3" fmla="*/ 6858000 h 6858000"/>
              <a:gd name="connsiteX4" fmla="*/ 0 w 2438400"/>
              <a:gd name="connsiteY4" fmla="*/ 6858000 h 6858000"/>
              <a:gd name="connsiteX0" fmla="*/ 0 w 2438400"/>
              <a:gd name="connsiteY0" fmla="*/ 6858480 h 6858480"/>
              <a:gd name="connsiteX1" fmla="*/ 812800 w 2438400"/>
              <a:gd name="connsiteY1" fmla="*/ 480 h 6858480"/>
              <a:gd name="connsiteX2" fmla="*/ 2363268 w 2438400"/>
              <a:gd name="connsiteY2" fmla="*/ 0 h 6858480"/>
              <a:gd name="connsiteX3" fmla="*/ 2438400 w 2438400"/>
              <a:gd name="connsiteY3" fmla="*/ 6858480 h 6858480"/>
              <a:gd name="connsiteX4" fmla="*/ 0 w 2438400"/>
              <a:gd name="connsiteY4" fmla="*/ 6858480 h 6858480"/>
              <a:gd name="connsiteX0" fmla="*/ 0 w 2450170"/>
              <a:gd name="connsiteY0" fmla="*/ 6858000 h 6858000"/>
              <a:gd name="connsiteX1" fmla="*/ 812800 w 2450170"/>
              <a:gd name="connsiteY1" fmla="*/ 0 h 6858000"/>
              <a:gd name="connsiteX2" fmla="*/ 2450170 w 2450170"/>
              <a:gd name="connsiteY2" fmla="*/ 11552 h 6858000"/>
              <a:gd name="connsiteX3" fmla="*/ 2438400 w 2450170"/>
              <a:gd name="connsiteY3" fmla="*/ 6858000 h 6858000"/>
              <a:gd name="connsiteX4" fmla="*/ 0 w 2450170"/>
              <a:gd name="connsiteY4" fmla="*/ 6858000 h 6858000"/>
              <a:gd name="connsiteX0" fmla="*/ 0 w 2439125"/>
              <a:gd name="connsiteY0" fmla="*/ 6858480 h 6858480"/>
              <a:gd name="connsiteX1" fmla="*/ 812800 w 2439125"/>
              <a:gd name="connsiteY1" fmla="*/ 480 h 6858480"/>
              <a:gd name="connsiteX2" fmla="*/ 2432790 w 2439125"/>
              <a:gd name="connsiteY2" fmla="*/ 0 h 6858480"/>
              <a:gd name="connsiteX3" fmla="*/ 2438400 w 2439125"/>
              <a:gd name="connsiteY3" fmla="*/ 6858480 h 6858480"/>
              <a:gd name="connsiteX4" fmla="*/ 0 w 2439125"/>
              <a:gd name="connsiteY4" fmla="*/ 6858480 h 6858480"/>
              <a:gd name="connsiteX0" fmla="*/ 0 w 2439125"/>
              <a:gd name="connsiteY0" fmla="*/ 6867189 h 6867189"/>
              <a:gd name="connsiteX1" fmla="*/ 812800 w 2439125"/>
              <a:gd name="connsiteY1" fmla="*/ 9189 h 6867189"/>
              <a:gd name="connsiteX2" fmla="*/ 2432791 w 2439125"/>
              <a:gd name="connsiteY2" fmla="*/ 0 h 6867189"/>
              <a:gd name="connsiteX3" fmla="*/ 2438400 w 2439125"/>
              <a:gd name="connsiteY3" fmla="*/ 6867189 h 6867189"/>
              <a:gd name="connsiteX4" fmla="*/ 0 w 2439125"/>
              <a:gd name="connsiteY4" fmla="*/ 6867189 h 6867189"/>
              <a:gd name="connsiteX0" fmla="*/ 0 w 2439701"/>
              <a:gd name="connsiteY0" fmla="*/ 6862426 h 6862426"/>
              <a:gd name="connsiteX1" fmla="*/ 812800 w 2439701"/>
              <a:gd name="connsiteY1" fmla="*/ 4426 h 6862426"/>
              <a:gd name="connsiteX2" fmla="*/ 2439671 w 2439701"/>
              <a:gd name="connsiteY2" fmla="*/ 0 h 6862426"/>
              <a:gd name="connsiteX3" fmla="*/ 2438400 w 2439701"/>
              <a:gd name="connsiteY3" fmla="*/ 6862426 h 6862426"/>
              <a:gd name="connsiteX4" fmla="*/ 0 w 2439701"/>
              <a:gd name="connsiteY4" fmla="*/ 6862426 h 6862426"/>
              <a:gd name="connsiteX0" fmla="*/ 0 w 2439701"/>
              <a:gd name="connsiteY0" fmla="*/ 6866708 h 6866708"/>
              <a:gd name="connsiteX1" fmla="*/ 812800 w 2439701"/>
              <a:gd name="connsiteY1" fmla="*/ 0 h 6866708"/>
              <a:gd name="connsiteX2" fmla="*/ 2439671 w 2439701"/>
              <a:gd name="connsiteY2" fmla="*/ 4282 h 6866708"/>
              <a:gd name="connsiteX3" fmla="*/ 2438400 w 2439701"/>
              <a:gd name="connsiteY3" fmla="*/ 6866708 h 6866708"/>
              <a:gd name="connsiteX4" fmla="*/ 0 w 243970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42393"/>
              <a:gd name="connsiteY0" fmla="*/ 6866708 h 6866708"/>
              <a:gd name="connsiteX1" fmla="*/ 812800 w 2442393"/>
              <a:gd name="connsiteY1" fmla="*/ 0 h 6866708"/>
              <a:gd name="connsiteX2" fmla="*/ 2442393 w 2442393"/>
              <a:gd name="connsiteY2" fmla="*/ 17930 h 6866708"/>
              <a:gd name="connsiteX3" fmla="*/ 2438400 w 2442393"/>
              <a:gd name="connsiteY3" fmla="*/ 6866708 h 6866708"/>
              <a:gd name="connsiteX4" fmla="*/ 0 w 2442393"/>
              <a:gd name="connsiteY4" fmla="*/ 6866708 h 6866708"/>
              <a:gd name="connsiteX0" fmla="*/ 0 w 2452251"/>
              <a:gd name="connsiteY0" fmla="*/ 6866708 h 6866708"/>
              <a:gd name="connsiteX1" fmla="*/ 812800 w 2452251"/>
              <a:gd name="connsiteY1" fmla="*/ 0 h 6866708"/>
              <a:gd name="connsiteX2" fmla="*/ 2452251 w 2452251"/>
              <a:gd name="connsiteY2" fmla="*/ 11106 h 6866708"/>
              <a:gd name="connsiteX3" fmla="*/ 2438400 w 2452251"/>
              <a:gd name="connsiteY3" fmla="*/ 6866708 h 6866708"/>
              <a:gd name="connsiteX4" fmla="*/ 0 w 245225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9366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59884 h 6859884"/>
              <a:gd name="connsiteX1" fmla="*/ 812800 w 2442393"/>
              <a:gd name="connsiteY1" fmla="*/ 0 h 6859884"/>
              <a:gd name="connsiteX2" fmla="*/ 2442393 w 2442393"/>
              <a:gd name="connsiteY2" fmla="*/ 159 h 6859884"/>
              <a:gd name="connsiteX3" fmla="*/ 2438400 w 2442393"/>
              <a:gd name="connsiteY3" fmla="*/ 6859884 h 6859884"/>
              <a:gd name="connsiteX4" fmla="*/ 0 w 2442393"/>
              <a:gd name="connsiteY4" fmla="*/ 6859884 h 6859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393" h="6859884">
                <a:moveTo>
                  <a:pt x="0" y="6859884"/>
                </a:moveTo>
                <a:lnTo>
                  <a:pt x="812800" y="0"/>
                </a:lnTo>
                <a:lnTo>
                  <a:pt x="2442393" y="159"/>
                </a:lnTo>
                <a:cubicBezTo>
                  <a:pt x="2438470" y="2282308"/>
                  <a:pt x="2442323" y="4577735"/>
                  <a:pt x="2438400" y="6859884"/>
                </a:cubicBezTo>
                <a:lnTo>
                  <a:pt x="0" y="6859884"/>
                </a:lnTo>
                <a:close/>
              </a:path>
            </a:pathLst>
          </a:custGeom>
          <a:solidFill>
            <a:srgbClr val="A5BB29"/>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100"/>
          </a:p>
        </p:txBody>
      </p:sp>
      <p:pic>
        <p:nvPicPr>
          <p:cNvPr id="16" name="Picture 15">
            <a:extLst>
              <a:ext uri="{FF2B5EF4-FFF2-40B4-BE49-F238E27FC236}">
                <a16:creationId xmlns:a16="http://schemas.microsoft.com/office/drawing/2014/main" id="{17A365EB-D367-A431-749E-AB88FF4A59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901422" y="6007185"/>
            <a:ext cx="888141" cy="557353"/>
          </a:xfrm>
          <a:prstGeom prst="rect">
            <a:avLst/>
          </a:prstGeom>
        </p:spPr>
      </p:pic>
      <p:sp>
        <p:nvSpPr>
          <p:cNvPr id="17" name="Text Placeholder 13">
            <a:extLst>
              <a:ext uri="{FF2B5EF4-FFF2-40B4-BE49-F238E27FC236}">
                <a16:creationId xmlns:a16="http://schemas.microsoft.com/office/drawing/2014/main" id="{1F9FD600-E7C6-8AD1-C84A-04DCC596701F}"/>
              </a:ext>
            </a:extLst>
          </p:cNvPr>
          <p:cNvSpPr>
            <a:spLocks noGrp="1"/>
          </p:cNvSpPr>
          <p:nvPr>
            <p:ph type="body" sz="quarter" idx="13" hasCustomPrompt="1"/>
          </p:nvPr>
        </p:nvSpPr>
        <p:spPr>
          <a:xfrm>
            <a:off x="498689" y="445675"/>
            <a:ext cx="9602398" cy="787400"/>
          </a:xfrm>
          <a:prstGeom prst="rect">
            <a:avLst/>
          </a:prstGeom>
        </p:spPr>
        <p:txBody>
          <a:bodyPr>
            <a:normAutofit/>
          </a:bodyPr>
          <a:lstStyle>
            <a:lvl1pPr marL="0" indent="0">
              <a:buFontTx/>
              <a:buNone/>
              <a:defRPr sz="3600" b="1">
                <a:solidFill>
                  <a:srgbClr val="002C65"/>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 Headline</a:t>
            </a:r>
          </a:p>
        </p:txBody>
      </p:sp>
      <p:sp>
        <p:nvSpPr>
          <p:cNvPr id="5" name="Content Placeholder 2">
            <a:extLst>
              <a:ext uri="{FF2B5EF4-FFF2-40B4-BE49-F238E27FC236}">
                <a16:creationId xmlns:a16="http://schemas.microsoft.com/office/drawing/2014/main" id="{BCF482E7-3355-79FE-FE98-19AE1BCDF660}"/>
              </a:ext>
            </a:extLst>
          </p:cNvPr>
          <p:cNvSpPr>
            <a:spLocks noGrp="1"/>
          </p:cNvSpPr>
          <p:nvPr>
            <p:ph sz="half" idx="1"/>
          </p:nvPr>
        </p:nvSpPr>
        <p:spPr>
          <a:xfrm>
            <a:off x="498689" y="1497273"/>
            <a:ext cx="9600135" cy="4798331"/>
          </a:xfrm>
          <a:prstGeom prst="rect">
            <a:avLst/>
          </a:prstGeom>
        </p:spPr>
        <p:txBody>
          <a:bodyPr>
            <a:normAutofit/>
          </a:bodyPr>
          <a:lstStyle>
            <a:lvl1pPr>
              <a:buClr>
                <a:schemeClr val="tx1"/>
              </a:buClr>
              <a:defRPr sz="2400"/>
            </a:lvl1pPr>
            <a:lvl2pPr marL="685800" indent="-228600">
              <a:buFont typeface="Calibri" panose="020F0502020204030204" pitchFamily="34" charset="0"/>
              <a:buChar char="−"/>
              <a:defRPr sz="2000"/>
            </a:lvl2pPr>
            <a:lvl3pPr>
              <a:defRPr sz="1800"/>
            </a:lvl3pPr>
            <a:lvl4pPr marL="1600200" indent="-228600">
              <a:buClr>
                <a:schemeClr val="tx1"/>
              </a:buClr>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827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avy Content Option; Left Bar">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009D8974-EC89-2857-387D-E5A44C5BA77C}"/>
              </a:ext>
            </a:extLst>
          </p:cNvPr>
          <p:cNvSpPr>
            <a:spLocks noGrp="1"/>
          </p:cNvSpPr>
          <p:nvPr>
            <p:ph type="body" sz="quarter" idx="13" hasCustomPrompt="1"/>
          </p:nvPr>
        </p:nvSpPr>
        <p:spPr>
          <a:xfrm>
            <a:off x="1911500" y="445675"/>
            <a:ext cx="9602398" cy="787400"/>
          </a:xfrm>
          <a:prstGeom prst="rect">
            <a:avLst/>
          </a:prstGeom>
        </p:spPr>
        <p:txBody>
          <a:bodyPr>
            <a:normAutofit/>
          </a:bodyPr>
          <a:lstStyle>
            <a:lvl1pPr marL="0" indent="0">
              <a:buFontTx/>
              <a:buNone/>
              <a:defRPr sz="3600" b="1">
                <a:solidFill>
                  <a:srgbClr val="002C65"/>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 Headline</a:t>
            </a:r>
          </a:p>
        </p:txBody>
      </p:sp>
      <p:sp>
        <p:nvSpPr>
          <p:cNvPr id="6" name="Parallelogram 1">
            <a:extLst>
              <a:ext uri="{FF2B5EF4-FFF2-40B4-BE49-F238E27FC236}">
                <a16:creationId xmlns:a16="http://schemas.microsoft.com/office/drawing/2014/main" id="{62B0DBA7-9D56-CBC2-AEA5-08E535EC200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flipH="1">
            <a:off x="-1864" y="-1884"/>
            <a:ext cx="1690739" cy="6859884"/>
          </a:xfrm>
          <a:custGeom>
            <a:avLst/>
            <a:gdLst>
              <a:gd name="connsiteX0" fmla="*/ 0 w 3251200"/>
              <a:gd name="connsiteY0" fmla="*/ 6858000 h 6858000"/>
              <a:gd name="connsiteX1" fmla="*/ 812800 w 3251200"/>
              <a:gd name="connsiteY1" fmla="*/ 0 h 6858000"/>
              <a:gd name="connsiteX2" fmla="*/ 3251200 w 3251200"/>
              <a:gd name="connsiteY2" fmla="*/ 0 h 6858000"/>
              <a:gd name="connsiteX3" fmla="*/ 2438400 w 3251200"/>
              <a:gd name="connsiteY3" fmla="*/ 6858000 h 6858000"/>
              <a:gd name="connsiteX4" fmla="*/ 0 w 3251200"/>
              <a:gd name="connsiteY4" fmla="*/ 6858000 h 6858000"/>
              <a:gd name="connsiteX0" fmla="*/ 0 w 2438400"/>
              <a:gd name="connsiteY0" fmla="*/ 6858000 h 6858000"/>
              <a:gd name="connsiteX1" fmla="*/ 812800 w 2438400"/>
              <a:gd name="connsiteY1" fmla="*/ 0 h 6858000"/>
              <a:gd name="connsiteX2" fmla="*/ 1532128 w 2438400"/>
              <a:gd name="connsiteY2" fmla="*/ 128016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55088 w 2438400"/>
              <a:gd name="connsiteY2" fmla="*/ 0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55088 w 2438400"/>
              <a:gd name="connsiteY2" fmla="*/ 0 h 6858000"/>
              <a:gd name="connsiteX3" fmla="*/ 2438400 w 2438400"/>
              <a:gd name="connsiteY3" fmla="*/ 6858000 h 6858000"/>
              <a:gd name="connsiteX4" fmla="*/ 0 w 2438400"/>
              <a:gd name="connsiteY4" fmla="*/ 6858000 h 6858000"/>
              <a:gd name="connsiteX0" fmla="*/ 0 w 2922016"/>
              <a:gd name="connsiteY0" fmla="*/ 7498080 h 7498080"/>
              <a:gd name="connsiteX1" fmla="*/ 812800 w 2922016"/>
              <a:gd name="connsiteY1" fmla="*/ 640080 h 7498080"/>
              <a:gd name="connsiteX2" fmla="*/ 2922016 w 2922016"/>
              <a:gd name="connsiteY2" fmla="*/ 0 h 7498080"/>
              <a:gd name="connsiteX3" fmla="*/ 2438400 w 2922016"/>
              <a:gd name="connsiteY3" fmla="*/ 7498080 h 7498080"/>
              <a:gd name="connsiteX4" fmla="*/ 0 w 2922016"/>
              <a:gd name="connsiteY4" fmla="*/ 7498080 h 7498080"/>
              <a:gd name="connsiteX0" fmla="*/ 0 w 2438400"/>
              <a:gd name="connsiteY0" fmla="*/ 6858000 h 6858000"/>
              <a:gd name="connsiteX1" fmla="*/ 812800 w 2438400"/>
              <a:gd name="connsiteY1" fmla="*/ 0 h 6858000"/>
              <a:gd name="connsiteX2" fmla="*/ 1605280 w 2438400"/>
              <a:gd name="connsiteY2" fmla="*/ 877824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63269 w 2438400"/>
              <a:gd name="connsiteY2" fmla="*/ 11551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242953 w 2438400"/>
              <a:gd name="connsiteY2" fmla="*/ 204056 h 6858000"/>
              <a:gd name="connsiteX3" fmla="*/ 2438400 w 2438400"/>
              <a:gd name="connsiteY3" fmla="*/ 6858000 h 6858000"/>
              <a:gd name="connsiteX4" fmla="*/ 0 w 2438400"/>
              <a:gd name="connsiteY4" fmla="*/ 6858000 h 6858000"/>
              <a:gd name="connsiteX0" fmla="*/ 0 w 2438400"/>
              <a:gd name="connsiteY0" fmla="*/ 6858480 h 6858480"/>
              <a:gd name="connsiteX1" fmla="*/ 812800 w 2438400"/>
              <a:gd name="connsiteY1" fmla="*/ 480 h 6858480"/>
              <a:gd name="connsiteX2" fmla="*/ 2363268 w 2438400"/>
              <a:gd name="connsiteY2" fmla="*/ 0 h 6858480"/>
              <a:gd name="connsiteX3" fmla="*/ 2438400 w 2438400"/>
              <a:gd name="connsiteY3" fmla="*/ 6858480 h 6858480"/>
              <a:gd name="connsiteX4" fmla="*/ 0 w 2438400"/>
              <a:gd name="connsiteY4" fmla="*/ 6858480 h 6858480"/>
              <a:gd name="connsiteX0" fmla="*/ 0 w 2450170"/>
              <a:gd name="connsiteY0" fmla="*/ 6858000 h 6858000"/>
              <a:gd name="connsiteX1" fmla="*/ 812800 w 2450170"/>
              <a:gd name="connsiteY1" fmla="*/ 0 h 6858000"/>
              <a:gd name="connsiteX2" fmla="*/ 2450170 w 2450170"/>
              <a:gd name="connsiteY2" fmla="*/ 11552 h 6858000"/>
              <a:gd name="connsiteX3" fmla="*/ 2438400 w 2450170"/>
              <a:gd name="connsiteY3" fmla="*/ 6858000 h 6858000"/>
              <a:gd name="connsiteX4" fmla="*/ 0 w 2450170"/>
              <a:gd name="connsiteY4" fmla="*/ 6858000 h 6858000"/>
              <a:gd name="connsiteX0" fmla="*/ 0 w 2439125"/>
              <a:gd name="connsiteY0" fmla="*/ 6858480 h 6858480"/>
              <a:gd name="connsiteX1" fmla="*/ 812800 w 2439125"/>
              <a:gd name="connsiteY1" fmla="*/ 480 h 6858480"/>
              <a:gd name="connsiteX2" fmla="*/ 2432790 w 2439125"/>
              <a:gd name="connsiteY2" fmla="*/ 0 h 6858480"/>
              <a:gd name="connsiteX3" fmla="*/ 2438400 w 2439125"/>
              <a:gd name="connsiteY3" fmla="*/ 6858480 h 6858480"/>
              <a:gd name="connsiteX4" fmla="*/ 0 w 2439125"/>
              <a:gd name="connsiteY4" fmla="*/ 6858480 h 6858480"/>
              <a:gd name="connsiteX0" fmla="*/ 0 w 2439125"/>
              <a:gd name="connsiteY0" fmla="*/ 6867189 h 6867189"/>
              <a:gd name="connsiteX1" fmla="*/ 812800 w 2439125"/>
              <a:gd name="connsiteY1" fmla="*/ 9189 h 6867189"/>
              <a:gd name="connsiteX2" fmla="*/ 2432791 w 2439125"/>
              <a:gd name="connsiteY2" fmla="*/ 0 h 6867189"/>
              <a:gd name="connsiteX3" fmla="*/ 2438400 w 2439125"/>
              <a:gd name="connsiteY3" fmla="*/ 6867189 h 6867189"/>
              <a:gd name="connsiteX4" fmla="*/ 0 w 2439125"/>
              <a:gd name="connsiteY4" fmla="*/ 6867189 h 6867189"/>
              <a:gd name="connsiteX0" fmla="*/ 0 w 2439701"/>
              <a:gd name="connsiteY0" fmla="*/ 6862426 h 6862426"/>
              <a:gd name="connsiteX1" fmla="*/ 812800 w 2439701"/>
              <a:gd name="connsiteY1" fmla="*/ 4426 h 6862426"/>
              <a:gd name="connsiteX2" fmla="*/ 2439671 w 2439701"/>
              <a:gd name="connsiteY2" fmla="*/ 0 h 6862426"/>
              <a:gd name="connsiteX3" fmla="*/ 2438400 w 2439701"/>
              <a:gd name="connsiteY3" fmla="*/ 6862426 h 6862426"/>
              <a:gd name="connsiteX4" fmla="*/ 0 w 2439701"/>
              <a:gd name="connsiteY4" fmla="*/ 6862426 h 6862426"/>
              <a:gd name="connsiteX0" fmla="*/ 0 w 2439701"/>
              <a:gd name="connsiteY0" fmla="*/ 6866708 h 6866708"/>
              <a:gd name="connsiteX1" fmla="*/ 812800 w 2439701"/>
              <a:gd name="connsiteY1" fmla="*/ 0 h 6866708"/>
              <a:gd name="connsiteX2" fmla="*/ 2439671 w 2439701"/>
              <a:gd name="connsiteY2" fmla="*/ 4282 h 6866708"/>
              <a:gd name="connsiteX3" fmla="*/ 2438400 w 2439701"/>
              <a:gd name="connsiteY3" fmla="*/ 6866708 h 6866708"/>
              <a:gd name="connsiteX4" fmla="*/ 0 w 243970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42393"/>
              <a:gd name="connsiteY0" fmla="*/ 6866708 h 6866708"/>
              <a:gd name="connsiteX1" fmla="*/ 812800 w 2442393"/>
              <a:gd name="connsiteY1" fmla="*/ 0 h 6866708"/>
              <a:gd name="connsiteX2" fmla="*/ 2442393 w 2442393"/>
              <a:gd name="connsiteY2" fmla="*/ 17930 h 6866708"/>
              <a:gd name="connsiteX3" fmla="*/ 2438400 w 2442393"/>
              <a:gd name="connsiteY3" fmla="*/ 6866708 h 6866708"/>
              <a:gd name="connsiteX4" fmla="*/ 0 w 2442393"/>
              <a:gd name="connsiteY4" fmla="*/ 6866708 h 6866708"/>
              <a:gd name="connsiteX0" fmla="*/ 0 w 2452251"/>
              <a:gd name="connsiteY0" fmla="*/ 6866708 h 6866708"/>
              <a:gd name="connsiteX1" fmla="*/ 812800 w 2452251"/>
              <a:gd name="connsiteY1" fmla="*/ 0 h 6866708"/>
              <a:gd name="connsiteX2" fmla="*/ 2452251 w 2452251"/>
              <a:gd name="connsiteY2" fmla="*/ 11106 h 6866708"/>
              <a:gd name="connsiteX3" fmla="*/ 2438400 w 2452251"/>
              <a:gd name="connsiteY3" fmla="*/ 6866708 h 6866708"/>
              <a:gd name="connsiteX4" fmla="*/ 0 w 245225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9366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59884 h 6859884"/>
              <a:gd name="connsiteX1" fmla="*/ 812800 w 2442393"/>
              <a:gd name="connsiteY1" fmla="*/ 0 h 6859884"/>
              <a:gd name="connsiteX2" fmla="*/ 2442393 w 2442393"/>
              <a:gd name="connsiteY2" fmla="*/ 159 h 6859884"/>
              <a:gd name="connsiteX3" fmla="*/ 2438400 w 2442393"/>
              <a:gd name="connsiteY3" fmla="*/ 6859884 h 6859884"/>
              <a:gd name="connsiteX4" fmla="*/ 0 w 2442393"/>
              <a:gd name="connsiteY4" fmla="*/ 6859884 h 6859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393" h="6859884">
                <a:moveTo>
                  <a:pt x="0" y="6859884"/>
                </a:moveTo>
                <a:lnTo>
                  <a:pt x="812800" y="0"/>
                </a:lnTo>
                <a:lnTo>
                  <a:pt x="2442393" y="159"/>
                </a:lnTo>
                <a:cubicBezTo>
                  <a:pt x="2438470" y="2282308"/>
                  <a:pt x="2442323" y="4577735"/>
                  <a:pt x="2438400" y="6859884"/>
                </a:cubicBezTo>
                <a:lnTo>
                  <a:pt x="0" y="6859884"/>
                </a:lnTo>
                <a:close/>
              </a:path>
            </a:pathLst>
          </a:custGeom>
          <a:solidFill>
            <a:srgbClr val="002C6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A7E2519-CA57-3624-F60F-DB2965C2D2F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399434" y="6007185"/>
            <a:ext cx="888141" cy="557353"/>
          </a:xfrm>
          <a:prstGeom prst="rect">
            <a:avLst/>
          </a:prstGeom>
        </p:spPr>
      </p:pic>
      <p:sp>
        <p:nvSpPr>
          <p:cNvPr id="7" name="Content Placeholder 2">
            <a:extLst>
              <a:ext uri="{FF2B5EF4-FFF2-40B4-BE49-F238E27FC236}">
                <a16:creationId xmlns:a16="http://schemas.microsoft.com/office/drawing/2014/main" id="{A9C88EFE-B770-A597-F55E-3AB3B2B88439}"/>
              </a:ext>
            </a:extLst>
          </p:cNvPr>
          <p:cNvSpPr>
            <a:spLocks noGrp="1"/>
          </p:cNvSpPr>
          <p:nvPr>
            <p:ph sz="half" idx="14"/>
          </p:nvPr>
        </p:nvSpPr>
        <p:spPr>
          <a:xfrm>
            <a:off x="1911499" y="1497273"/>
            <a:ext cx="9600135" cy="4798331"/>
          </a:xfrm>
          <a:prstGeom prst="rect">
            <a:avLst/>
          </a:prstGeom>
        </p:spPr>
        <p:txBody>
          <a:bodyPr>
            <a:normAutofit/>
          </a:bodyPr>
          <a:lstStyle>
            <a:lvl1pPr>
              <a:buClr>
                <a:schemeClr val="tx1"/>
              </a:buClr>
              <a:defRPr sz="2400"/>
            </a:lvl1pPr>
            <a:lvl2pPr marL="685800" indent="-228600">
              <a:buFont typeface="Calibri" panose="020F0502020204030204" pitchFamily="34" charset="0"/>
              <a:buChar char="−"/>
              <a:defRPr sz="2000"/>
            </a:lvl2pPr>
            <a:lvl3pPr>
              <a:defRPr sz="1800"/>
            </a:lvl3pPr>
            <a:lvl4pPr marL="1600200" indent="-228600">
              <a:buClr>
                <a:schemeClr val="tx1"/>
              </a:buClr>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3913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Content Option; Left Bar">
    <p:spTree>
      <p:nvGrpSpPr>
        <p:cNvPr id="1" name=""/>
        <p:cNvGrpSpPr/>
        <p:nvPr/>
      </p:nvGrpSpPr>
      <p:grpSpPr>
        <a:xfrm>
          <a:off x="0" y="0"/>
          <a:ext cx="0" cy="0"/>
          <a:chOff x="0" y="0"/>
          <a:chExt cx="0" cy="0"/>
        </a:xfrm>
      </p:grpSpPr>
      <p:sp>
        <p:nvSpPr>
          <p:cNvPr id="6" name="Parallelogram 1">
            <a:extLst>
              <a:ext uri="{FF2B5EF4-FFF2-40B4-BE49-F238E27FC236}">
                <a16:creationId xmlns:a16="http://schemas.microsoft.com/office/drawing/2014/main" id="{FE1622B8-064A-D1E3-9F81-492F2AED151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flipH="1">
            <a:off x="-1864" y="-1884"/>
            <a:ext cx="1690739" cy="6859884"/>
          </a:xfrm>
          <a:custGeom>
            <a:avLst/>
            <a:gdLst>
              <a:gd name="connsiteX0" fmla="*/ 0 w 3251200"/>
              <a:gd name="connsiteY0" fmla="*/ 6858000 h 6858000"/>
              <a:gd name="connsiteX1" fmla="*/ 812800 w 3251200"/>
              <a:gd name="connsiteY1" fmla="*/ 0 h 6858000"/>
              <a:gd name="connsiteX2" fmla="*/ 3251200 w 3251200"/>
              <a:gd name="connsiteY2" fmla="*/ 0 h 6858000"/>
              <a:gd name="connsiteX3" fmla="*/ 2438400 w 3251200"/>
              <a:gd name="connsiteY3" fmla="*/ 6858000 h 6858000"/>
              <a:gd name="connsiteX4" fmla="*/ 0 w 3251200"/>
              <a:gd name="connsiteY4" fmla="*/ 6858000 h 6858000"/>
              <a:gd name="connsiteX0" fmla="*/ 0 w 2438400"/>
              <a:gd name="connsiteY0" fmla="*/ 6858000 h 6858000"/>
              <a:gd name="connsiteX1" fmla="*/ 812800 w 2438400"/>
              <a:gd name="connsiteY1" fmla="*/ 0 h 6858000"/>
              <a:gd name="connsiteX2" fmla="*/ 1532128 w 2438400"/>
              <a:gd name="connsiteY2" fmla="*/ 128016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55088 w 2438400"/>
              <a:gd name="connsiteY2" fmla="*/ 0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55088 w 2438400"/>
              <a:gd name="connsiteY2" fmla="*/ 0 h 6858000"/>
              <a:gd name="connsiteX3" fmla="*/ 2438400 w 2438400"/>
              <a:gd name="connsiteY3" fmla="*/ 6858000 h 6858000"/>
              <a:gd name="connsiteX4" fmla="*/ 0 w 2438400"/>
              <a:gd name="connsiteY4" fmla="*/ 6858000 h 6858000"/>
              <a:gd name="connsiteX0" fmla="*/ 0 w 2922016"/>
              <a:gd name="connsiteY0" fmla="*/ 7498080 h 7498080"/>
              <a:gd name="connsiteX1" fmla="*/ 812800 w 2922016"/>
              <a:gd name="connsiteY1" fmla="*/ 640080 h 7498080"/>
              <a:gd name="connsiteX2" fmla="*/ 2922016 w 2922016"/>
              <a:gd name="connsiteY2" fmla="*/ 0 h 7498080"/>
              <a:gd name="connsiteX3" fmla="*/ 2438400 w 2922016"/>
              <a:gd name="connsiteY3" fmla="*/ 7498080 h 7498080"/>
              <a:gd name="connsiteX4" fmla="*/ 0 w 2922016"/>
              <a:gd name="connsiteY4" fmla="*/ 7498080 h 7498080"/>
              <a:gd name="connsiteX0" fmla="*/ 0 w 2438400"/>
              <a:gd name="connsiteY0" fmla="*/ 6858000 h 6858000"/>
              <a:gd name="connsiteX1" fmla="*/ 812800 w 2438400"/>
              <a:gd name="connsiteY1" fmla="*/ 0 h 6858000"/>
              <a:gd name="connsiteX2" fmla="*/ 1605280 w 2438400"/>
              <a:gd name="connsiteY2" fmla="*/ 877824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63269 w 2438400"/>
              <a:gd name="connsiteY2" fmla="*/ 11551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242953 w 2438400"/>
              <a:gd name="connsiteY2" fmla="*/ 204056 h 6858000"/>
              <a:gd name="connsiteX3" fmla="*/ 2438400 w 2438400"/>
              <a:gd name="connsiteY3" fmla="*/ 6858000 h 6858000"/>
              <a:gd name="connsiteX4" fmla="*/ 0 w 2438400"/>
              <a:gd name="connsiteY4" fmla="*/ 6858000 h 6858000"/>
              <a:gd name="connsiteX0" fmla="*/ 0 w 2438400"/>
              <a:gd name="connsiteY0" fmla="*/ 6858480 h 6858480"/>
              <a:gd name="connsiteX1" fmla="*/ 812800 w 2438400"/>
              <a:gd name="connsiteY1" fmla="*/ 480 h 6858480"/>
              <a:gd name="connsiteX2" fmla="*/ 2363268 w 2438400"/>
              <a:gd name="connsiteY2" fmla="*/ 0 h 6858480"/>
              <a:gd name="connsiteX3" fmla="*/ 2438400 w 2438400"/>
              <a:gd name="connsiteY3" fmla="*/ 6858480 h 6858480"/>
              <a:gd name="connsiteX4" fmla="*/ 0 w 2438400"/>
              <a:gd name="connsiteY4" fmla="*/ 6858480 h 6858480"/>
              <a:gd name="connsiteX0" fmla="*/ 0 w 2450170"/>
              <a:gd name="connsiteY0" fmla="*/ 6858000 h 6858000"/>
              <a:gd name="connsiteX1" fmla="*/ 812800 w 2450170"/>
              <a:gd name="connsiteY1" fmla="*/ 0 h 6858000"/>
              <a:gd name="connsiteX2" fmla="*/ 2450170 w 2450170"/>
              <a:gd name="connsiteY2" fmla="*/ 11552 h 6858000"/>
              <a:gd name="connsiteX3" fmla="*/ 2438400 w 2450170"/>
              <a:gd name="connsiteY3" fmla="*/ 6858000 h 6858000"/>
              <a:gd name="connsiteX4" fmla="*/ 0 w 2450170"/>
              <a:gd name="connsiteY4" fmla="*/ 6858000 h 6858000"/>
              <a:gd name="connsiteX0" fmla="*/ 0 w 2439125"/>
              <a:gd name="connsiteY0" fmla="*/ 6858480 h 6858480"/>
              <a:gd name="connsiteX1" fmla="*/ 812800 w 2439125"/>
              <a:gd name="connsiteY1" fmla="*/ 480 h 6858480"/>
              <a:gd name="connsiteX2" fmla="*/ 2432790 w 2439125"/>
              <a:gd name="connsiteY2" fmla="*/ 0 h 6858480"/>
              <a:gd name="connsiteX3" fmla="*/ 2438400 w 2439125"/>
              <a:gd name="connsiteY3" fmla="*/ 6858480 h 6858480"/>
              <a:gd name="connsiteX4" fmla="*/ 0 w 2439125"/>
              <a:gd name="connsiteY4" fmla="*/ 6858480 h 6858480"/>
              <a:gd name="connsiteX0" fmla="*/ 0 w 2439125"/>
              <a:gd name="connsiteY0" fmla="*/ 6867189 h 6867189"/>
              <a:gd name="connsiteX1" fmla="*/ 812800 w 2439125"/>
              <a:gd name="connsiteY1" fmla="*/ 9189 h 6867189"/>
              <a:gd name="connsiteX2" fmla="*/ 2432791 w 2439125"/>
              <a:gd name="connsiteY2" fmla="*/ 0 h 6867189"/>
              <a:gd name="connsiteX3" fmla="*/ 2438400 w 2439125"/>
              <a:gd name="connsiteY3" fmla="*/ 6867189 h 6867189"/>
              <a:gd name="connsiteX4" fmla="*/ 0 w 2439125"/>
              <a:gd name="connsiteY4" fmla="*/ 6867189 h 6867189"/>
              <a:gd name="connsiteX0" fmla="*/ 0 w 2439701"/>
              <a:gd name="connsiteY0" fmla="*/ 6862426 h 6862426"/>
              <a:gd name="connsiteX1" fmla="*/ 812800 w 2439701"/>
              <a:gd name="connsiteY1" fmla="*/ 4426 h 6862426"/>
              <a:gd name="connsiteX2" fmla="*/ 2439671 w 2439701"/>
              <a:gd name="connsiteY2" fmla="*/ 0 h 6862426"/>
              <a:gd name="connsiteX3" fmla="*/ 2438400 w 2439701"/>
              <a:gd name="connsiteY3" fmla="*/ 6862426 h 6862426"/>
              <a:gd name="connsiteX4" fmla="*/ 0 w 2439701"/>
              <a:gd name="connsiteY4" fmla="*/ 6862426 h 6862426"/>
              <a:gd name="connsiteX0" fmla="*/ 0 w 2439701"/>
              <a:gd name="connsiteY0" fmla="*/ 6866708 h 6866708"/>
              <a:gd name="connsiteX1" fmla="*/ 812800 w 2439701"/>
              <a:gd name="connsiteY1" fmla="*/ 0 h 6866708"/>
              <a:gd name="connsiteX2" fmla="*/ 2439671 w 2439701"/>
              <a:gd name="connsiteY2" fmla="*/ 4282 h 6866708"/>
              <a:gd name="connsiteX3" fmla="*/ 2438400 w 2439701"/>
              <a:gd name="connsiteY3" fmla="*/ 6866708 h 6866708"/>
              <a:gd name="connsiteX4" fmla="*/ 0 w 243970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42393"/>
              <a:gd name="connsiteY0" fmla="*/ 6866708 h 6866708"/>
              <a:gd name="connsiteX1" fmla="*/ 812800 w 2442393"/>
              <a:gd name="connsiteY1" fmla="*/ 0 h 6866708"/>
              <a:gd name="connsiteX2" fmla="*/ 2442393 w 2442393"/>
              <a:gd name="connsiteY2" fmla="*/ 17930 h 6866708"/>
              <a:gd name="connsiteX3" fmla="*/ 2438400 w 2442393"/>
              <a:gd name="connsiteY3" fmla="*/ 6866708 h 6866708"/>
              <a:gd name="connsiteX4" fmla="*/ 0 w 2442393"/>
              <a:gd name="connsiteY4" fmla="*/ 6866708 h 6866708"/>
              <a:gd name="connsiteX0" fmla="*/ 0 w 2452251"/>
              <a:gd name="connsiteY0" fmla="*/ 6866708 h 6866708"/>
              <a:gd name="connsiteX1" fmla="*/ 812800 w 2452251"/>
              <a:gd name="connsiteY1" fmla="*/ 0 h 6866708"/>
              <a:gd name="connsiteX2" fmla="*/ 2452251 w 2452251"/>
              <a:gd name="connsiteY2" fmla="*/ 11106 h 6866708"/>
              <a:gd name="connsiteX3" fmla="*/ 2438400 w 2452251"/>
              <a:gd name="connsiteY3" fmla="*/ 6866708 h 6866708"/>
              <a:gd name="connsiteX4" fmla="*/ 0 w 245225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9366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59884 h 6859884"/>
              <a:gd name="connsiteX1" fmla="*/ 812800 w 2442393"/>
              <a:gd name="connsiteY1" fmla="*/ 0 h 6859884"/>
              <a:gd name="connsiteX2" fmla="*/ 2442393 w 2442393"/>
              <a:gd name="connsiteY2" fmla="*/ 159 h 6859884"/>
              <a:gd name="connsiteX3" fmla="*/ 2438400 w 2442393"/>
              <a:gd name="connsiteY3" fmla="*/ 6859884 h 6859884"/>
              <a:gd name="connsiteX4" fmla="*/ 0 w 2442393"/>
              <a:gd name="connsiteY4" fmla="*/ 6859884 h 6859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393" h="6859884">
                <a:moveTo>
                  <a:pt x="0" y="6859884"/>
                </a:moveTo>
                <a:lnTo>
                  <a:pt x="812800" y="0"/>
                </a:lnTo>
                <a:lnTo>
                  <a:pt x="2442393" y="159"/>
                </a:lnTo>
                <a:cubicBezTo>
                  <a:pt x="2438470" y="2282308"/>
                  <a:pt x="2442323" y="4577735"/>
                  <a:pt x="2438400" y="6859884"/>
                </a:cubicBezTo>
                <a:lnTo>
                  <a:pt x="0" y="6859884"/>
                </a:lnTo>
                <a:close/>
              </a:path>
            </a:pathLst>
          </a:cu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5E0F428-0CE7-E8A2-3D1F-B48D995241A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399434" y="6007185"/>
            <a:ext cx="888141" cy="557353"/>
          </a:xfrm>
          <a:prstGeom prst="rect">
            <a:avLst/>
          </a:prstGeom>
        </p:spPr>
      </p:pic>
      <p:sp>
        <p:nvSpPr>
          <p:cNvPr id="4" name="Text Placeholder 13">
            <a:extLst>
              <a:ext uri="{FF2B5EF4-FFF2-40B4-BE49-F238E27FC236}">
                <a16:creationId xmlns:a16="http://schemas.microsoft.com/office/drawing/2014/main" id="{4F58849C-45C8-0358-23F0-929FB797969F}"/>
              </a:ext>
            </a:extLst>
          </p:cNvPr>
          <p:cNvSpPr>
            <a:spLocks noGrp="1"/>
          </p:cNvSpPr>
          <p:nvPr>
            <p:ph type="body" sz="quarter" idx="13" hasCustomPrompt="1"/>
          </p:nvPr>
        </p:nvSpPr>
        <p:spPr>
          <a:xfrm>
            <a:off x="1911500" y="445675"/>
            <a:ext cx="9602398" cy="787400"/>
          </a:xfrm>
          <a:prstGeom prst="rect">
            <a:avLst/>
          </a:prstGeom>
        </p:spPr>
        <p:txBody>
          <a:bodyPr>
            <a:normAutofit/>
          </a:bodyPr>
          <a:lstStyle>
            <a:lvl1pPr marL="0" indent="0">
              <a:buFontTx/>
              <a:buNone/>
              <a:defRPr sz="3600" b="1">
                <a:solidFill>
                  <a:srgbClr val="002C65"/>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 Headline</a:t>
            </a:r>
          </a:p>
        </p:txBody>
      </p:sp>
      <p:sp>
        <p:nvSpPr>
          <p:cNvPr id="7" name="Content Placeholder 2">
            <a:extLst>
              <a:ext uri="{FF2B5EF4-FFF2-40B4-BE49-F238E27FC236}">
                <a16:creationId xmlns:a16="http://schemas.microsoft.com/office/drawing/2014/main" id="{6A6936C6-EB1D-B1FF-115D-E0AD3A80551E}"/>
              </a:ext>
            </a:extLst>
          </p:cNvPr>
          <p:cNvSpPr>
            <a:spLocks noGrp="1"/>
          </p:cNvSpPr>
          <p:nvPr>
            <p:ph sz="half" idx="14"/>
          </p:nvPr>
        </p:nvSpPr>
        <p:spPr>
          <a:xfrm>
            <a:off x="1911499" y="1497273"/>
            <a:ext cx="9600135" cy="4798331"/>
          </a:xfrm>
          <a:prstGeom prst="rect">
            <a:avLst/>
          </a:prstGeom>
        </p:spPr>
        <p:txBody>
          <a:bodyPr>
            <a:normAutofit/>
          </a:bodyPr>
          <a:lstStyle>
            <a:lvl1pPr>
              <a:buClr>
                <a:schemeClr val="tx1"/>
              </a:buClr>
              <a:defRPr sz="2400"/>
            </a:lvl1pPr>
            <a:lvl2pPr marL="685800" indent="-228600">
              <a:buFont typeface="Calibri" panose="020F0502020204030204" pitchFamily="34" charset="0"/>
              <a:buChar char="−"/>
              <a:defRPr sz="2000"/>
            </a:lvl2pPr>
            <a:lvl3pPr>
              <a:defRPr sz="1800"/>
            </a:lvl3pPr>
            <a:lvl4pPr marL="1600200" indent="-228600">
              <a:buClr>
                <a:schemeClr val="tx1"/>
              </a:buClr>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4418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ption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8B484B-B130-05DD-F565-F01BF8D65686}"/>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002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D88A147-1417-71E6-7B06-D4E78F037D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456043" y="369475"/>
            <a:ext cx="1613692" cy="1012674"/>
          </a:xfrm>
          <a:prstGeom prst="rect">
            <a:avLst/>
          </a:prstGeom>
        </p:spPr>
      </p:pic>
      <p:sp>
        <p:nvSpPr>
          <p:cNvPr id="5" name="Text Placeholder 8">
            <a:extLst>
              <a:ext uri="{FF2B5EF4-FFF2-40B4-BE49-F238E27FC236}">
                <a16:creationId xmlns:a16="http://schemas.microsoft.com/office/drawing/2014/main" id="{D4DE792A-3FF2-9E6C-B461-C1883EAE5FF6}"/>
              </a:ext>
            </a:extLst>
          </p:cNvPr>
          <p:cNvSpPr>
            <a:spLocks noGrp="1"/>
          </p:cNvSpPr>
          <p:nvPr>
            <p:ph type="body" sz="quarter" idx="10" hasCustomPrompt="1"/>
          </p:nvPr>
        </p:nvSpPr>
        <p:spPr>
          <a:xfrm>
            <a:off x="456044" y="2733898"/>
            <a:ext cx="8370455" cy="448310"/>
          </a:xfrm>
          <a:prstGeom prst="rect">
            <a:avLst/>
          </a:prstGeom>
        </p:spPr>
        <p:txBody>
          <a:bodyPr>
            <a:noAutofit/>
          </a:bodyPr>
          <a:lstStyle>
            <a:lvl1pPr marL="0" indent="0">
              <a:buFontTx/>
              <a:buNone/>
              <a:defRPr sz="28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Project Title</a:t>
            </a:r>
          </a:p>
        </p:txBody>
      </p:sp>
      <p:sp>
        <p:nvSpPr>
          <p:cNvPr id="8" name="Text Placeholder 8">
            <a:extLst>
              <a:ext uri="{FF2B5EF4-FFF2-40B4-BE49-F238E27FC236}">
                <a16:creationId xmlns:a16="http://schemas.microsoft.com/office/drawing/2014/main" id="{D84A694C-C81B-1DA8-0CFE-9A73BBEE6712}"/>
              </a:ext>
            </a:extLst>
          </p:cNvPr>
          <p:cNvSpPr>
            <a:spLocks noGrp="1"/>
          </p:cNvSpPr>
          <p:nvPr>
            <p:ph type="body" sz="quarter" idx="12" hasCustomPrompt="1"/>
          </p:nvPr>
        </p:nvSpPr>
        <p:spPr>
          <a:xfrm>
            <a:off x="456044" y="4248520"/>
            <a:ext cx="8370455" cy="397980"/>
          </a:xfrm>
          <a:prstGeom prst="rect">
            <a:avLst/>
          </a:prstGeom>
        </p:spPr>
        <p:txBody>
          <a:bodyPr>
            <a:noAutofit/>
          </a:bodyPr>
          <a:lstStyle>
            <a:lvl1pPr marL="0" indent="0">
              <a:buFontTx/>
              <a:buNone/>
              <a:defRPr sz="2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DD/MM/YY</a:t>
            </a:r>
          </a:p>
        </p:txBody>
      </p:sp>
      <p:sp>
        <p:nvSpPr>
          <p:cNvPr id="2" name="Text Placeholder 8">
            <a:extLst>
              <a:ext uri="{FF2B5EF4-FFF2-40B4-BE49-F238E27FC236}">
                <a16:creationId xmlns:a16="http://schemas.microsoft.com/office/drawing/2014/main" id="{1DBE6875-C691-A085-C063-3F9EBA17BF2B}"/>
              </a:ext>
            </a:extLst>
          </p:cNvPr>
          <p:cNvSpPr>
            <a:spLocks noGrp="1"/>
          </p:cNvSpPr>
          <p:nvPr>
            <p:ph type="body" sz="quarter" idx="11" hasCustomPrompt="1"/>
          </p:nvPr>
        </p:nvSpPr>
        <p:spPr>
          <a:xfrm>
            <a:off x="456044" y="3366240"/>
            <a:ext cx="8370455" cy="573568"/>
          </a:xfrm>
          <a:prstGeom prst="rect">
            <a:avLst/>
          </a:prstGeom>
        </p:spPr>
        <p:txBody>
          <a:bodyPr>
            <a:noAutofit/>
          </a:bodyPr>
          <a:lstStyle>
            <a:lvl1pPr marL="0" indent="0">
              <a:buFontTx/>
              <a:buNone/>
              <a:defRPr sz="4400" b="1">
                <a:solidFill>
                  <a:schemeClr val="bg1"/>
                </a:solidFill>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Client Name</a:t>
            </a:r>
          </a:p>
        </p:txBody>
      </p:sp>
      <p:pic>
        <p:nvPicPr>
          <p:cNvPr id="3" name="Graphic 2">
            <a:extLst>
              <a:ext uri="{FF2B5EF4-FFF2-40B4-BE49-F238E27FC236}">
                <a16:creationId xmlns:a16="http://schemas.microsoft.com/office/drawing/2014/main" id="{CD75F8A2-E748-7672-3B4E-B64C741EAA8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0628" t="30345" r="44741" b="29841"/>
          <a:stretch/>
        </p:blipFill>
        <p:spPr>
          <a:xfrm>
            <a:off x="8913384" y="0"/>
            <a:ext cx="3278616" cy="6857999"/>
          </a:xfrm>
          <a:prstGeom prst="rect">
            <a:avLst/>
          </a:prstGeom>
        </p:spPr>
      </p:pic>
    </p:spTree>
    <p:extLst>
      <p:ext uri="{BB962C8B-B14F-4D97-AF65-F5344CB8AC3E}">
        <p14:creationId xmlns:p14="http://schemas.microsoft.com/office/powerpoint/2010/main" val="6211945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d Content Option; Left Bar">
    <p:spTree>
      <p:nvGrpSpPr>
        <p:cNvPr id="1" name=""/>
        <p:cNvGrpSpPr/>
        <p:nvPr/>
      </p:nvGrpSpPr>
      <p:grpSpPr>
        <a:xfrm>
          <a:off x="0" y="0"/>
          <a:ext cx="0" cy="0"/>
          <a:chOff x="0" y="0"/>
          <a:chExt cx="0" cy="0"/>
        </a:xfrm>
      </p:grpSpPr>
      <p:sp>
        <p:nvSpPr>
          <p:cNvPr id="6" name="Parallelogram 1">
            <a:extLst>
              <a:ext uri="{FF2B5EF4-FFF2-40B4-BE49-F238E27FC236}">
                <a16:creationId xmlns:a16="http://schemas.microsoft.com/office/drawing/2014/main" id="{2BC643C1-627C-F47D-DA7E-E1DBDD48B7C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flipH="1">
            <a:off x="-1864" y="-1884"/>
            <a:ext cx="1690739" cy="6859884"/>
          </a:xfrm>
          <a:custGeom>
            <a:avLst/>
            <a:gdLst>
              <a:gd name="connsiteX0" fmla="*/ 0 w 3251200"/>
              <a:gd name="connsiteY0" fmla="*/ 6858000 h 6858000"/>
              <a:gd name="connsiteX1" fmla="*/ 812800 w 3251200"/>
              <a:gd name="connsiteY1" fmla="*/ 0 h 6858000"/>
              <a:gd name="connsiteX2" fmla="*/ 3251200 w 3251200"/>
              <a:gd name="connsiteY2" fmla="*/ 0 h 6858000"/>
              <a:gd name="connsiteX3" fmla="*/ 2438400 w 3251200"/>
              <a:gd name="connsiteY3" fmla="*/ 6858000 h 6858000"/>
              <a:gd name="connsiteX4" fmla="*/ 0 w 3251200"/>
              <a:gd name="connsiteY4" fmla="*/ 6858000 h 6858000"/>
              <a:gd name="connsiteX0" fmla="*/ 0 w 2438400"/>
              <a:gd name="connsiteY0" fmla="*/ 6858000 h 6858000"/>
              <a:gd name="connsiteX1" fmla="*/ 812800 w 2438400"/>
              <a:gd name="connsiteY1" fmla="*/ 0 h 6858000"/>
              <a:gd name="connsiteX2" fmla="*/ 1532128 w 2438400"/>
              <a:gd name="connsiteY2" fmla="*/ 128016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55088 w 2438400"/>
              <a:gd name="connsiteY2" fmla="*/ 0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55088 w 2438400"/>
              <a:gd name="connsiteY2" fmla="*/ 0 h 6858000"/>
              <a:gd name="connsiteX3" fmla="*/ 2438400 w 2438400"/>
              <a:gd name="connsiteY3" fmla="*/ 6858000 h 6858000"/>
              <a:gd name="connsiteX4" fmla="*/ 0 w 2438400"/>
              <a:gd name="connsiteY4" fmla="*/ 6858000 h 6858000"/>
              <a:gd name="connsiteX0" fmla="*/ 0 w 2922016"/>
              <a:gd name="connsiteY0" fmla="*/ 7498080 h 7498080"/>
              <a:gd name="connsiteX1" fmla="*/ 812800 w 2922016"/>
              <a:gd name="connsiteY1" fmla="*/ 640080 h 7498080"/>
              <a:gd name="connsiteX2" fmla="*/ 2922016 w 2922016"/>
              <a:gd name="connsiteY2" fmla="*/ 0 h 7498080"/>
              <a:gd name="connsiteX3" fmla="*/ 2438400 w 2922016"/>
              <a:gd name="connsiteY3" fmla="*/ 7498080 h 7498080"/>
              <a:gd name="connsiteX4" fmla="*/ 0 w 2922016"/>
              <a:gd name="connsiteY4" fmla="*/ 7498080 h 7498080"/>
              <a:gd name="connsiteX0" fmla="*/ 0 w 2438400"/>
              <a:gd name="connsiteY0" fmla="*/ 6858000 h 6858000"/>
              <a:gd name="connsiteX1" fmla="*/ 812800 w 2438400"/>
              <a:gd name="connsiteY1" fmla="*/ 0 h 6858000"/>
              <a:gd name="connsiteX2" fmla="*/ 1605280 w 2438400"/>
              <a:gd name="connsiteY2" fmla="*/ 877824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63269 w 2438400"/>
              <a:gd name="connsiteY2" fmla="*/ 11551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242953 w 2438400"/>
              <a:gd name="connsiteY2" fmla="*/ 204056 h 6858000"/>
              <a:gd name="connsiteX3" fmla="*/ 2438400 w 2438400"/>
              <a:gd name="connsiteY3" fmla="*/ 6858000 h 6858000"/>
              <a:gd name="connsiteX4" fmla="*/ 0 w 2438400"/>
              <a:gd name="connsiteY4" fmla="*/ 6858000 h 6858000"/>
              <a:gd name="connsiteX0" fmla="*/ 0 w 2438400"/>
              <a:gd name="connsiteY0" fmla="*/ 6858480 h 6858480"/>
              <a:gd name="connsiteX1" fmla="*/ 812800 w 2438400"/>
              <a:gd name="connsiteY1" fmla="*/ 480 h 6858480"/>
              <a:gd name="connsiteX2" fmla="*/ 2363268 w 2438400"/>
              <a:gd name="connsiteY2" fmla="*/ 0 h 6858480"/>
              <a:gd name="connsiteX3" fmla="*/ 2438400 w 2438400"/>
              <a:gd name="connsiteY3" fmla="*/ 6858480 h 6858480"/>
              <a:gd name="connsiteX4" fmla="*/ 0 w 2438400"/>
              <a:gd name="connsiteY4" fmla="*/ 6858480 h 6858480"/>
              <a:gd name="connsiteX0" fmla="*/ 0 w 2450170"/>
              <a:gd name="connsiteY0" fmla="*/ 6858000 h 6858000"/>
              <a:gd name="connsiteX1" fmla="*/ 812800 w 2450170"/>
              <a:gd name="connsiteY1" fmla="*/ 0 h 6858000"/>
              <a:gd name="connsiteX2" fmla="*/ 2450170 w 2450170"/>
              <a:gd name="connsiteY2" fmla="*/ 11552 h 6858000"/>
              <a:gd name="connsiteX3" fmla="*/ 2438400 w 2450170"/>
              <a:gd name="connsiteY3" fmla="*/ 6858000 h 6858000"/>
              <a:gd name="connsiteX4" fmla="*/ 0 w 2450170"/>
              <a:gd name="connsiteY4" fmla="*/ 6858000 h 6858000"/>
              <a:gd name="connsiteX0" fmla="*/ 0 w 2439125"/>
              <a:gd name="connsiteY0" fmla="*/ 6858480 h 6858480"/>
              <a:gd name="connsiteX1" fmla="*/ 812800 w 2439125"/>
              <a:gd name="connsiteY1" fmla="*/ 480 h 6858480"/>
              <a:gd name="connsiteX2" fmla="*/ 2432790 w 2439125"/>
              <a:gd name="connsiteY2" fmla="*/ 0 h 6858480"/>
              <a:gd name="connsiteX3" fmla="*/ 2438400 w 2439125"/>
              <a:gd name="connsiteY3" fmla="*/ 6858480 h 6858480"/>
              <a:gd name="connsiteX4" fmla="*/ 0 w 2439125"/>
              <a:gd name="connsiteY4" fmla="*/ 6858480 h 6858480"/>
              <a:gd name="connsiteX0" fmla="*/ 0 w 2439125"/>
              <a:gd name="connsiteY0" fmla="*/ 6867189 h 6867189"/>
              <a:gd name="connsiteX1" fmla="*/ 812800 w 2439125"/>
              <a:gd name="connsiteY1" fmla="*/ 9189 h 6867189"/>
              <a:gd name="connsiteX2" fmla="*/ 2432791 w 2439125"/>
              <a:gd name="connsiteY2" fmla="*/ 0 h 6867189"/>
              <a:gd name="connsiteX3" fmla="*/ 2438400 w 2439125"/>
              <a:gd name="connsiteY3" fmla="*/ 6867189 h 6867189"/>
              <a:gd name="connsiteX4" fmla="*/ 0 w 2439125"/>
              <a:gd name="connsiteY4" fmla="*/ 6867189 h 6867189"/>
              <a:gd name="connsiteX0" fmla="*/ 0 w 2439701"/>
              <a:gd name="connsiteY0" fmla="*/ 6862426 h 6862426"/>
              <a:gd name="connsiteX1" fmla="*/ 812800 w 2439701"/>
              <a:gd name="connsiteY1" fmla="*/ 4426 h 6862426"/>
              <a:gd name="connsiteX2" fmla="*/ 2439671 w 2439701"/>
              <a:gd name="connsiteY2" fmla="*/ 0 h 6862426"/>
              <a:gd name="connsiteX3" fmla="*/ 2438400 w 2439701"/>
              <a:gd name="connsiteY3" fmla="*/ 6862426 h 6862426"/>
              <a:gd name="connsiteX4" fmla="*/ 0 w 2439701"/>
              <a:gd name="connsiteY4" fmla="*/ 6862426 h 6862426"/>
              <a:gd name="connsiteX0" fmla="*/ 0 w 2439701"/>
              <a:gd name="connsiteY0" fmla="*/ 6866708 h 6866708"/>
              <a:gd name="connsiteX1" fmla="*/ 812800 w 2439701"/>
              <a:gd name="connsiteY1" fmla="*/ 0 h 6866708"/>
              <a:gd name="connsiteX2" fmla="*/ 2439671 w 2439701"/>
              <a:gd name="connsiteY2" fmla="*/ 4282 h 6866708"/>
              <a:gd name="connsiteX3" fmla="*/ 2438400 w 2439701"/>
              <a:gd name="connsiteY3" fmla="*/ 6866708 h 6866708"/>
              <a:gd name="connsiteX4" fmla="*/ 0 w 243970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42393"/>
              <a:gd name="connsiteY0" fmla="*/ 6866708 h 6866708"/>
              <a:gd name="connsiteX1" fmla="*/ 812800 w 2442393"/>
              <a:gd name="connsiteY1" fmla="*/ 0 h 6866708"/>
              <a:gd name="connsiteX2" fmla="*/ 2442393 w 2442393"/>
              <a:gd name="connsiteY2" fmla="*/ 17930 h 6866708"/>
              <a:gd name="connsiteX3" fmla="*/ 2438400 w 2442393"/>
              <a:gd name="connsiteY3" fmla="*/ 6866708 h 6866708"/>
              <a:gd name="connsiteX4" fmla="*/ 0 w 2442393"/>
              <a:gd name="connsiteY4" fmla="*/ 6866708 h 6866708"/>
              <a:gd name="connsiteX0" fmla="*/ 0 w 2452251"/>
              <a:gd name="connsiteY0" fmla="*/ 6866708 h 6866708"/>
              <a:gd name="connsiteX1" fmla="*/ 812800 w 2452251"/>
              <a:gd name="connsiteY1" fmla="*/ 0 h 6866708"/>
              <a:gd name="connsiteX2" fmla="*/ 2452251 w 2452251"/>
              <a:gd name="connsiteY2" fmla="*/ 11106 h 6866708"/>
              <a:gd name="connsiteX3" fmla="*/ 2438400 w 2452251"/>
              <a:gd name="connsiteY3" fmla="*/ 6866708 h 6866708"/>
              <a:gd name="connsiteX4" fmla="*/ 0 w 245225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9366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59884 h 6859884"/>
              <a:gd name="connsiteX1" fmla="*/ 812800 w 2442393"/>
              <a:gd name="connsiteY1" fmla="*/ 0 h 6859884"/>
              <a:gd name="connsiteX2" fmla="*/ 2442393 w 2442393"/>
              <a:gd name="connsiteY2" fmla="*/ 159 h 6859884"/>
              <a:gd name="connsiteX3" fmla="*/ 2438400 w 2442393"/>
              <a:gd name="connsiteY3" fmla="*/ 6859884 h 6859884"/>
              <a:gd name="connsiteX4" fmla="*/ 0 w 2442393"/>
              <a:gd name="connsiteY4" fmla="*/ 6859884 h 6859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393" h="6859884">
                <a:moveTo>
                  <a:pt x="0" y="6859884"/>
                </a:moveTo>
                <a:lnTo>
                  <a:pt x="812800" y="0"/>
                </a:lnTo>
                <a:lnTo>
                  <a:pt x="2442393" y="159"/>
                </a:lnTo>
                <a:cubicBezTo>
                  <a:pt x="2438470" y="2282308"/>
                  <a:pt x="2442323" y="4577735"/>
                  <a:pt x="2438400" y="6859884"/>
                </a:cubicBezTo>
                <a:lnTo>
                  <a:pt x="0" y="6859884"/>
                </a:lnTo>
                <a:close/>
              </a:path>
            </a:pathLst>
          </a:cu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67B3C08-1324-AAF4-D64E-151F728C44B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399434" y="6007185"/>
            <a:ext cx="888141" cy="557353"/>
          </a:xfrm>
          <a:prstGeom prst="rect">
            <a:avLst/>
          </a:prstGeom>
        </p:spPr>
      </p:pic>
      <p:sp>
        <p:nvSpPr>
          <p:cNvPr id="4" name="Text Placeholder 13">
            <a:extLst>
              <a:ext uri="{FF2B5EF4-FFF2-40B4-BE49-F238E27FC236}">
                <a16:creationId xmlns:a16="http://schemas.microsoft.com/office/drawing/2014/main" id="{094F86A8-2781-CF8A-2694-F161BAFF8F42}"/>
              </a:ext>
            </a:extLst>
          </p:cNvPr>
          <p:cNvSpPr>
            <a:spLocks noGrp="1"/>
          </p:cNvSpPr>
          <p:nvPr>
            <p:ph type="body" sz="quarter" idx="13" hasCustomPrompt="1"/>
          </p:nvPr>
        </p:nvSpPr>
        <p:spPr>
          <a:xfrm>
            <a:off x="1911500" y="445675"/>
            <a:ext cx="9602398" cy="787400"/>
          </a:xfrm>
          <a:prstGeom prst="rect">
            <a:avLst/>
          </a:prstGeom>
        </p:spPr>
        <p:txBody>
          <a:bodyPr>
            <a:normAutofit/>
          </a:bodyPr>
          <a:lstStyle>
            <a:lvl1pPr marL="0" indent="0">
              <a:buFontTx/>
              <a:buNone/>
              <a:defRPr sz="3600" b="1">
                <a:solidFill>
                  <a:srgbClr val="002C65"/>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 Headline</a:t>
            </a:r>
          </a:p>
        </p:txBody>
      </p:sp>
      <p:sp>
        <p:nvSpPr>
          <p:cNvPr id="5" name="Content Placeholder 2">
            <a:extLst>
              <a:ext uri="{FF2B5EF4-FFF2-40B4-BE49-F238E27FC236}">
                <a16:creationId xmlns:a16="http://schemas.microsoft.com/office/drawing/2014/main" id="{65548BCB-1DB1-C380-E1E8-816432E1C684}"/>
              </a:ext>
            </a:extLst>
          </p:cNvPr>
          <p:cNvSpPr>
            <a:spLocks noGrp="1"/>
          </p:cNvSpPr>
          <p:nvPr>
            <p:ph sz="half" idx="14"/>
          </p:nvPr>
        </p:nvSpPr>
        <p:spPr>
          <a:xfrm>
            <a:off x="1911499" y="1497273"/>
            <a:ext cx="9600135" cy="4798331"/>
          </a:xfrm>
          <a:prstGeom prst="rect">
            <a:avLst/>
          </a:prstGeom>
        </p:spPr>
        <p:txBody>
          <a:bodyPr>
            <a:normAutofit/>
          </a:bodyPr>
          <a:lstStyle>
            <a:lvl1pPr>
              <a:buClr>
                <a:schemeClr val="tx1"/>
              </a:buClr>
              <a:defRPr sz="2400"/>
            </a:lvl1pPr>
            <a:lvl2pPr marL="685800" indent="-228600">
              <a:buFont typeface="Calibri" panose="020F0502020204030204" pitchFamily="34" charset="0"/>
              <a:buChar char="−"/>
              <a:defRPr sz="2000"/>
            </a:lvl2pPr>
            <a:lvl3pPr>
              <a:defRPr sz="1800"/>
            </a:lvl3pPr>
            <a:lvl4pPr marL="1600200" indent="-228600">
              <a:buClr>
                <a:schemeClr val="tx1"/>
              </a:buClr>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9174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een Content Option; Left Bar">
    <p:spTree>
      <p:nvGrpSpPr>
        <p:cNvPr id="1" name=""/>
        <p:cNvGrpSpPr/>
        <p:nvPr/>
      </p:nvGrpSpPr>
      <p:grpSpPr>
        <a:xfrm>
          <a:off x="0" y="0"/>
          <a:ext cx="0" cy="0"/>
          <a:chOff x="0" y="0"/>
          <a:chExt cx="0" cy="0"/>
        </a:xfrm>
      </p:grpSpPr>
      <p:sp>
        <p:nvSpPr>
          <p:cNvPr id="6" name="Parallelogram 1">
            <a:extLst>
              <a:ext uri="{FF2B5EF4-FFF2-40B4-BE49-F238E27FC236}">
                <a16:creationId xmlns:a16="http://schemas.microsoft.com/office/drawing/2014/main" id="{62B0DBA7-9D56-CBC2-AEA5-08E535EC200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flipH="1">
            <a:off x="-1864" y="-1884"/>
            <a:ext cx="1690739" cy="6859884"/>
          </a:xfrm>
          <a:custGeom>
            <a:avLst/>
            <a:gdLst>
              <a:gd name="connsiteX0" fmla="*/ 0 w 3251200"/>
              <a:gd name="connsiteY0" fmla="*/ 6858000 h 6858000"/>
              <a:gd name="connsiteX1" fmla="*/ 812800 w 3251200"/>
              <a:gd name="connsiteY1" fmla="*/ 0 h 6858000"/>
              <a:gd name="connsiteX2" fmla="*/ 3251200 w 3251200"/>
              <a:gd name="connsiteY2" fmla="*/ 0 h 6858000"/>
              <a:gd name="connsiteX3" fmla="*/ 2438400 w 3251200"/>
              <a:gd name="connsiteY3" fmla="*/ 6858000 h 6858000"/>
              <a:gd name="connsiteX4" fmla="*/ 0 w 3251200"/>
              <a:gd name="connsiteY4" fmla="*/ 6858000 h 6858000"/>
              <a:gd name="connsiteX0" fmla="*/ 0 w 2438400"/>
              <a:gd name="connsiteY0" fmla="*/ 6858000 h 6858000"/>
              <a:gd name="connsiteX1" fmla="*/ 812800 w 2438400"/>
              <a:gd name="connsiteY1" fmla="*/ 0 h 6858000"/>
              <a:gd name="connsiteX2" fmla="*/ 1532128 w 2438400"/>
              <a:gd name="connsiteY2" fmla="*/ 128016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55088 w 2438400"/>
              <a:gd name="connsiteY2" fmla="*/ 0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55088 w 2438400"/>
              <a:gd name="connsiteY2" fmla="*/ 0 h 6858000"/>
              <a:gd name="connsiteX3" fmla="*/ 2438400 w 2438400"/>
              <a:gd name="connsiteY3" fmla="*/ 6858000 h 6858000"/>
              <a:gd name="connsiteX4" fmla="*/ 0 w 2438400"/>
              <a:gd name="connsiteY4" fmla="*/ 6858000 h 6858000"/>
              <a:gd name="connsiteX0" fmla="*/ 0 w 2922016"/>
              <a:gd name="connsiteY0" fmla="*/ 7498080 h 7498080"/>
              <a:gd name="connsiteX1" fmla="*/ 812800 w 2922016"/>
              <a:gd name="connsiteY1" fmla="*/ 640080 h 7498080"/>
              <a:gd name="connsiteX2" fmla="*/ 2922016 w 2922016"/>
              <a:gd name="connsiteY2" fmla="*/ 0 h 7498080"/>
              <a:gd name="connsiteX3" fmla="*/ 2438400 w 2922016"/>
              <a:gd name="connsiteY3" fmla="*/ 7498080 h 7498080"/>
              <a:gd name="connsiteX4" fmla="*/ 0 w 2922016"/>
              <a:gd name="connsiteY4" fmla="*/ 7498080 h 7498080"/>
              <a:gd name="connsiteX0" fmla="*/ 0 w 2438400"/>
              <a:gd name="connsiteY0" fmla="*/ 6858000 h 6858000"/>
              <a:gd name="connsiteX1" fmla="*/ 812800 w 2438400"/>
              <a:gd name="connsiteY1" fmla="*/ 0 h 6858000"/>
              <a:gd name="connsiteX2" fmla="*/ 1605280 w 2438400"/>
              <a:gd name="connsiteY2" fmla="*/ 877824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63269 w 2438400"/>
              <a:gd name="connsiteY2" fmla="*/ 11551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242953 w 2438400"/>
              <a:gd name="connsiteY2" fmla="*/ 204056 h 6858000"/>
              <a:gd name="connsiteX3" fmla="*/ 2438400 w 2438400"/>
              <a:gd name="connsiteY3" fmla="*/ 6858000 h 6858000"/>
              <a:gd name="connsiteX4" fmla="*/ 0 w 2438400"/>
              <a:gd name="connsiteY4" fmla="*/ 6858000 h 6858000"/>
              <a:gd name="connsiteX0" fmla="*/ 0 w 2438400"/>
              <a:gd name="connsiteY0" fmla="*/ 6858480 h 6858480"/>
              <a:gd name="connsiteX1" fmla="*/ 812800 w 2438400"/>
              <a:gd name="connsiteY1" fmla="*/ 480 h 6858480"/>
              <a:gd name="connsiteX2" fmla="*/ 2363268 w 2438400"/>
              <a:gd name="connsiteY2" fmla="*/ 0 h 6858480"/>
              <a:gd name="connsiteX3" fmla="*/ 2438400 w 2438400"/>
              <a:gd name="connsiteY3" fmla="*/ 6858480 h 6858480"/>
              <a:gd name="connsiteX4" fmla="*/ 0 w 2438400"/>
              <a:gd name="connsiteY4" fmla="*/ 6858480 h 6858480"/>
              <a:gd name="connsiteX0" fmla="*/ 0 w 2450170"/>
              <a:gd name="connsiteY0" fmla="*/ 6858000 h 6858000"/>
              <a:gd name="connsiteX1" fmla="*/ 812800 w 2450170"/>
              <a:gd name="connsiteY1" fmla="*/ 0 h 6858000"/>
              <a:gd name="connsiteX2" fmla="*/ 2450170 w 2450170"/>
              <a:gd name="connsiteY2" fmla="*/ 11552 h 6858000"/>
              <a:gd name="connsiteX3" fmla="*/ 2438400 w 2450170"/>
              <a:gd name="connsiteY3" fmla="*/ 6858000 h 6858000"/>
              <a:gd name="connsiteX4" fmla="*/ 0 w 2450170"/>
              <a:gd name="connsiteY4" fmla="*/ 6858000 h 6858000"/>
              <a:gd name="connsiteX0" fmla="*/ 0 w 2439125"/>
              <a:gd name="connsiteY0" fmla="*/ 6858480 h 6858480"/>
              <a:gd name="connsiteX1" fmla="*/ 812800 w 2439125"/>
              <a:gd name="connsiteY1" fmla="*/ 480 h 6858480"/>
              <a:gd name="connsiteX2" fmla="*/ 2432790 w 2439125"/>
              <a:gd name="connsiteY2" fmla="*/ 0 h 6858480"/>
              <a:gd name="connsiteX3" fmla="*/ 2438400 w 2439125"/>
              <a:gd name="connsiteY3" fmla="*/ 6858480 h 6858480"/>
              <a:gd name="connsiteX4" fmla="*/ 0 w 2439125"/>
              <a:gd name="connsiteY4" fmla="*/ 6858480 h 6858480"/>
              <a:gd name="connsiteX0" fmla="*/ 0 w 2439125"/>
              <a:gd name="connsiteY0" fmla="*/ 6867189 h 6867189"/>
              <a:gd name="connsiteX1" fmla="*/ 812800 w 2439125"/>
              <a:gd name="connsiteY1" fmla="*/ 9189 h 6867189"/>
              <a:gd name="connsiteX2" fmla="*/ 2432791 w 2439125"/>
              <a:gd name="connsiteY2" fmla="*/ 0 h 6867189"/>
              <a:gd name="connsiteX3" fmla="*/ 2438400 w 2439125"/>
              <a:gd name="connsiteY3" fmla="*/ 6867189 h 6867189"/>
              <a:gd name="connsiteX4" fmla="*/ 0 w 2439125"/>
              <a:gd name="connsiteY4" fmla="*/ 6867189 h 6867189"/>
              <a:gd name="connsiteX0" fmla="*/ 0 w 2439701"/>
              <a:gd name="connsiteY0" fmla="*/ 6862426 h 6862426"/>
              <a:gd name="connsiteX1" fmla="*/ 812800 w 2439701"/>
              <a:gd name="connsiteY1" fmla="*/ 4426 h 6862426"/>
              <a:gd name="connsiteX2" fmla="*/ 2439671 w 2439701"/>
              <a:gd name="connsiteY2" fmla="*/ 0 h 6862426"/>
              <a:gd name="connsiteX3" fmla="*/ 2438400 w 2439701"/>
              <a:gd name="connsiteY3" fmla="*/ 6862426 h 6862426"/>
              <a:gd name="connsiteX4" fmla="*/ 0 w 2439701"/>
              <a:gd name="connsiteY4" fmla="*/ 6862426 h 6862426"/>
              <a:gd name="connsiteX0" fmla="*/ 0 w 2439701"/>
              <a:gd name="connsiteY0" fmla="*/ 6866708 h 6866708"/>
              <a:gd name="connsiteX1" fmla="*/ 812800 w 2439701"/>
              <a:gd name="connsiteY1" fmla="*/ 0 h 6866708"/>
              <a:gd name="connsiteX2" fmla="*/ 2439671 w 2439701"/>
              <a:gd name="connsiteY2" fmla="*/ 4282 h 6866708"/>
              <a:gd name="connsiteX3" fmla="*/ 2438400 w 2439701"/>
              <a:gd name="connsiteY3" fmla="*/ 6866708 h 6866708"/>
              <a:gd name="connsiteX4" fmla="*/ 0 w 243970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42393"/>
              <a:gd name="connsiteY0" fmla="*/ 6866708 h 6866708"/>
              <a:gd name="connsiteX1" fmla="*/ 812800 w 2442393"/>
              <a:gd name="connsiteY1" fmla="*/ 0 h 6866708"/>
              <a:gd name="connsiteX2" fmla="*/ 2442393 w 2442393"/>
              <a:gd name="connsiteY2" fmla="*/ 17930 h 6866708"/>
              <a:gd name="connsiteX3" fmla="*/ 2438400 w 2442393"/>
              <a:gd name="connsiteY3" fmla="*/ 6866708 h 6866708"/>
              <a:gd name="connsiteX4" fmla="*/ 0 w 2442393"/>
              <a:gd name="connsiteY4" fmla="*/ 6866708 h 6866708"/>
              <a:gd name="connsiteX0" fmla="*/ 0 w 2452251"/>
              <a:gd name="connsiteY0" fmla="*/ 6866708 h 6866708"/>
              <a:gd name="connsiteX1" fmla="*/ 812800 w 2452251"/>
              <a:gd name="connsiteY1" fmla="*/ 0 h 6866708"/>
              <a:gd name="connsiteX2" fmla="*/ 2452251 w 2452251"/>
              <a:gd name="connsiteY2" fmla="*/ 11106 h 6866708"/>
              <a:gd name="connsiteX3" fmla="*/ 2438400 w 2452251"/>
              <a:gd name="connsiteY3" fmla="*/ 6866708 h 6866708"/>
              <a:gd name="connsiteX4" fmla="*/ 0 w 245225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9366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59884 h 6859884"/>
              <a:gd name="connsiteX1" fmla="*/ 812800 w 2442393"/>
              <a:gd name="connsiteY1" fmla="*/ 0 h 6859884"/>
              <a:gd name="connsiteX2" fmla="*/ 2442393 w 2442393"/>
              <a:gd name="connsiteY2" fmla="*/ 159 h 6859884"/>
              <a:gd name="connsiteX3" fmla="*/ 2438400 w 2442393"/>
              <a:gd name="connsiteY3" fmla="*/ 6859884 h 6859884"/>
              <a:gd name="connsiteX4" fmla="*/ 0 w 2442393"/>
              <a:gd name="connsiteY4" fmla="*/ 6859884 h 6859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393" h="6859884">
                <a:moveTo>
                  <a:pt x="0" y="6859884"/>
                </a:moveTo>
                <a:lnTo>
                  <a:pt x="812800" y="0"/>
                </a:lnTo>
                <a:lnTo>
                  <a:pt x="2442393" y="159"/>
                </a:lnTo>
                <a:cubicBezTo>
                  <a:pt x="2438470" y="2282308"/>
                  <a:pt x="2442323" y="4577735"/>
                  <a:pt x="2438400" y="6859884"/>
                </a:cubicBezTo>
                <a:lnTo>
                  <a:pt x="0" y="6859884"/>
                </a:lnTo>
                <a:close/>
              </a:path>
            </a:pathLst>
          </a:custGeom>
          <a:solidFill>
            <a:srgbClr val="007539"/>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A7E2519-CA57-3624-F60F-DB2965C2D2F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399434" y="6007185"/>
            <a:ext cx="888141" cy="557353"/>
          </a:xfrm>
          <a:prstGeom prst="rect">
            <a:avLst/>
          </a:prstGeom>
        </p:spPr>
      </p:pic>
      <p:sp>
        <p:nvSpPr>
          <p:cNvPr id="4" name="Text Placeholder 13">
            <a:extLst>
              <a:ext uri="{FF2B5EF4-FFF2-40B4-BE49-F238E27FC236}">
                <a16:creationId xmlns:a16="http://schemas.microsoft.com/office/drawing/2014/main" id="{89C2988F-2B19-1A1C-4ED1-87780E8634FD}"/>
              </a:ext>
            </a:extLst>
          </p:cNvPr>
          <p:cNvSpPr>
            <a:spLocks noGrp="1"/>
          </p:cNvSpPr>
          <p:nvPr>
            <p:ph type="body" sz="quarter" idx="13" hasCustomPrompt="1"/>
          </p:nvPr>
        </p:nvSpPr>
        <p:spPr>
          <a:xfrm>
            <a:off x="1911500" y="445675"/>
            <a:ext cx="9602398" cy="787400"/>
          </a:xfrm>
          <a:prstGeom prst="rect">
            <a:avLst/>
          </a:prstGeom>
        </p:spPr>
        <p:txBody>
          <a:bodyPr>
            <a:normAutofit/>
          </a:bodyPr>
          <a:lstStyle>
            <a:lvl1pPr marL="0" indent="0">
              <a:buFontTx/>
              <a:buNone/>
              <a:defRPr sz="3600" b="1">
                <a:solidFill>
                  <a:srgbClr val="002C65"/>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 Headline</a:t>
            </a:r>
          </a:p>
        </p:txBody>
      </p:sp>
      <p:sp>
        <p:nvSpPr>
          <p:cNvPr id="5" name="Content Placeholder 2">
            <a:extLst>
              <a:ext uri="{FF2B5EF4-FFF2-40B4-BE49-F238E27FC236}">
                <a16:creationId xmlns:a16="http://schemas.microsoft.com/office/drawing/2014/main" id="{A1757A2B-512D-DD1B-3420-72B552C894F3}"/>
              </a:ext>
            </a:extLst>
          </p:cNvPr>
          <p:cNvSpPr>
            <a:spLocks noGrp="1"/>
          </p:cNvSpPr>
          <p:nvPr>
            <p:ph sz="half" idx="14"/>
          </p:nvPr>
        </p:nvSpPr>
        <p:spPr>
          <a:xfrm>
            <a:off x="1911499" y="1497273"/>
            <a:ext cx="9600135" cy="4798331"/>
          </a:xfrm>
          <a:prstGeom prst="rect">
            <a:avLst/>
          </a:prstGeom>
        </p:spPr>
        <p:txBody>
          <a:bodyPr>
            <a:normAutofit/>
          </a:bodyPr>
          <a:lstStyle>
            <a:lvl1pPr>
              <a:buClr>
                <a:schemeClr val="tx1"/>
              </a:buClr>
              <a:defRPr sz="2400"/>
            </a:lvl1pPr>
            <a:lvl2pPr marL="685800" indent="-228600">
              <a:buFont typeface="Calibri" panose="020F0502020204030204" pitchFamily="34" charset="0"/>
              <a:buChar char="−"/>
              <a:defRPr sz="2000"/>
            </a:lvl2pPr>
            <a:lvl3pPr>
              <a:defRPr sz="1800"/>
            </a:lvl3pPr>
            <a:lvl4pPr marL="1600200" indent="-228600">
              <a:buClr>
                <a:schemeClr val="tx1"/>
              </a:buClr>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3339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yan Content Option; Left Bar">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7DFE5582-8167-A40F-6F76-7F337CD8AF4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flipH="1">
            <a:off x="-1864" y="-1884"/>
            <a:ext cx="1690739" cy="6859884"/>
          </a:xfrm>
          <a:custGeom>
            <a:avLst/>
            <a:gdLst>
              <a:gd name="connsiteX0" fmla="*/ 0 w 3251200"/>
              <a:gd name="connsiteY0" fmla="*/ 6858000 h 6858000"/>
              <a:gd name="connsiteX1" fmla="*/ 812800 w 3251200"/>
              <a:gd name="connsiteY1" fmla="*/ 0 h 6858000"/>
              <a:gd name="connsiteX2" fmla="*/ 3251200 w 3251200"/>
              <a:gd name="connsiteY2" fmla="*/ 0 h 6858000"/>
              <a:gd name="connsiteX3" fmla="*/ 2438400 w 3251200"/>
              <a:gd name="connsiteY3" fmla="*/ 6858000 h 6858000"/>
              <a:gd name="connsiteX4" fmla="*/ 0 w 3251200"/>
              <a:gd name="connsiteY4" fmla="*/ 6858000 h 6858000"/>
              <a:gd name="connsiteX0" fmla="*/ 0 w 2438400"/>
              <a:gd name="connsiteY0" fmla="*/ 6858000 h 6858000"/>
              <a:gd name="connsiteX1" fmla="*/ 812800 w 2438400"/>
              <a:gd name="connsiteY1" fmla="*/ 0 h 6858000"/>
              <a:gd name="connsiteX2" fmla="*/ 1532128 w 2438400"/>
              <a:gd name="connsiteY2" fmla="*/ 128016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55088 w 2438400"/>
              <a:gd name="connsiteY2" fmla="*/ 0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55088 w 2438400"/>
              <a:gd name="connsiteY2" fmla="*/ 0 h 6858000"/>
              <a:gd name="connsiteX3" fmla="*/ 2438400 w 2438400"/>
              <a:gd name="connsiteY3" fmla="*/ 6858000 h 6858000"/>
              <a:gd name="connsiteX4" fmla="*/ 0 w 2438400"/>
              <a:gd name="connsiteY4" fmla="*/ 6858000 h 6858000"/>
              <a:gd name="connsiteX0" fmla="*/ 0 w 2922016"/>
              <a:gd name="connsiteY0" fmla="*/ 7498080 h 7498080"/>
              <a:gd name="connsiteX1" fmla="*/ 812800 w 2922016"/>
              <a:gd name="connsiteY1" fmla="*/ 640080 h 7498080"/>
              <a:gd name="connsiteX2" fmla="*/ 2922016 w 2922016"/>
              <a:gd name="connsiteY2" fmla="*/ 0 h 7498080"/>
              <a:gd name="connsiteX3" fmla="*/ 2438400 w 2922016"/>
              <a:gd name="connsiteY3" fmla="*/ 7498080 h 7498080"/>
              <a:gd name="connsiteX4" fmla="*/ 0 w 2922016"/>
              <a:gd name="connsiteY4" fmla="*/ 7498080 h 7498080"/>
              <a:gd name="connsiteX0" fmla="*/ 0 w 2438400"/>
              <a:gd name="connsiteY0" fmla="*/ 6858000 h 6858000"/>
              <a:gd name="connsiteX1" fmla="*/ 812800 w 2438400"/>
              <a:gd name="connsiteY1" fmla="*/ 0 h 6858000"/>
              <a:gd name="connsiteX2" fmla="*/ 1605280 w 2438400"/>
              <a:gd name="connsiteY2" fmla="*/ 877824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63269 w 2438400"/>
              <a:gd name="connsiteY2" fmla="*/ 11551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242953 w 2438400"/>
              <a:gd name="connsiteY2" fmla="*/ 204056 h 6858000"/>
              <a:gd name="connsiteX3" fmla="*/ 2438400 w 2438400"/>
              <a:gd name="connsiteY3" fmla="*/ 6858000 h 6858000"/>
              <a:gd name="connsiteX4" fmla="*/ 0 w 2438400"/>
              <a:gd name="connsiteY4" fmla="*/ 6858000 h 6858000"/>
              <a:gd name="connsiteX0" fmla="*/ 0 w 2438400"/>
              <a:gd name="connsiteY0" fmla="*/ 6858480 h 6858480"/>
              <a:gd name="connsiteX1" fmla="*/ 812800 w 2438400"/>
              <a:gd name="connsiteY1" fmla="*/ 480 h 6858480"/>
              <a:gd name="connsiteX2" fmla="*/ 2363268 w 2438400"/>
              <a:gd name="connsiteY2" fmla="*/ 0 h 6858480"/>
              <a:gd name="connsiteX3" fmla="*/ 2438400 w 2438400"/>
              <a:gd name="connsiteY3" fmla="*/ 6858480 h 6858480"/>
              <a:gd name="connsiteX4" fmla="*/ 0 w 2438400"/>
              <a:gd name="connsiteY4" fmla="*/ 6858480 h 6858480"/>
              <a:gd name="connsiteX0" fmla="*/ 0 w 2450170"/>
              <a:gd name="connsiteY0" fmla="*/ 6858000 h 6858000"/>
              <a:gd name="connsiteX1" fmla="*/ 812800 w 2450170"/>
              <a:gd name="connsiteY1" fmla="*/ 0 h 6858000"/>
              <a:gd name="connsiteX2" fmla="*/ 2450170 w 2450170"/>
              <a:gd name="connsiteY2" fmla="*/ 11552 h 6858000"/>
              <a:gd name="connsiteX3" fmla="*/ 2438400 w 2450170"/>
              <a:gd name="connsiteY3" fmla="*/ 6858000 h 6858000"/>
              <a:gd name="connsiteX4" fmla="*/ 0 w 2450170"/>
              <a:gd name="connsiteY4" fmla="*/ 6858000 h 6858000"/>
              <a:gd name="connsiteX0" fmla="*/ 0 w 2439125"/>
              <a:gd name="connsiteY0" fmla="*/ 6858480 h 6858480"/>
              <a:gd name="connsiteX1" fmla="*/ 812800 w 2439125"/>
              <a:gd name="connsiteY1" fmla="*/ 480 h 6858480"/>
              <a:gd name="connsiteX2" fmla="*/ 2432790 w 2439125"/>
              <a:gd name="connsiteY2" fmla="*/ 0 h 6858480"/>
              <a:gd name="connsiteX3" fmla="*/ 2438400 w 2439125"/>
              <a:gd name="connsiteY3" fmla="*/ 6858480 h 6858480"/>
              <a:gd name="connsiteX4" fmla="*/ 0 w 2439125"/>
              <a:gd name="connsiteY4" fmla="*/ 6858480 h 6858480"/>
              <a:gd name="connsiteX0" fmla="*/ 0 w 2439125"/>
              <a:gd name="connsiteY0" fmla="*/ 6867189 h 6867189"/>
              <a:gd name="connsiteX1" fmla="*/ 812800 w 2439125"/>
              <a:gd name="connsiteY1" fmla="*/ 9189 h 6867189"/>
              <a:gd name="connsiteX2" fmla="*/ 2432791 w 2439125"/>
              <a:gd name="connsiteY2" fmla="*/ 0 h 6867189"/>
              <a:gd name="connsiteX3" fmla="*/ 2438400 w 2439125"/>
              <a:gd name="connsiteY3" fmla="*/ 6867189 h 6867189"/>
              <a:gd name="connsiteX4" fmla="*/ 0 w 2439125"/>
              <a:gd name="connsiteY4" fmla="*/ 6867189 h 6867189"/>
              <a:gd name="connsiteX0" fmla="*/ 0 w 2439701"/>
              <a:gd name="connsiteY0" fmla="*/ 6862426 h 6862426"/>
              <a:gd name="connsiteX1" fmla="*/ 812800 w 2439701"/>
              <a:gd name="connsiteY1" fmla="*/ 4426 h 6862426"/>
              <a:gd name="connsiteX2" fmla="*/ 2439671 w 2439701"/>
              <a:gd name="connsiteY2" fmla="*/ 0 h 6862426"/>
              <a:gd name="connsiteX3" fmla="*/ 2438400 w 2439701"/>
              <a:gd name="connsiteY3" fmla="*/ 6862426 h 6862426"/>
              <a:gd name="connsiteX4" fmla="*/ 0 w 2439701"/>
              <a:gd name="connsiteY4" fmla="*/ 6862426 h 6862426"/>
              <a:gd name="connsiteX0" fmla="*/ 0 w 2439701"/>
              <a:gd name="connsiteY0" fmla="*/ 6866708 h 6866708"/>
              <a:gd name="connsiteX1" fmla="*/ 812800 w 2439701"/>
              <a:gd name="connsiteY1" fmla="*/ 0 h 6866708"/>
              <a:gd name="connsiteX2" fmla="*/ 2439671 w 2439701"/>
              <a:gd name="connsiteY2" fmla="*/ 4282 h 6866708"/>
              <a:gd name="connsiteX3" fmla="*/ 2438400 w 2439701"/>
              <a:gd name="connsiteY3" fmla="*/ 6866708 h 6866708"/>
              <a:gd name="connsiteX4" fmla="*/ 0 w 243970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42393"/>
              <a:gd name="connsiteY0" fmla="*/ 6866708 h 6866708"/>
              <a:gd name="connsiteX1" fmla="*/ 812800 w 2442393"/>
              <a:gd name="connsiteY1" fmla="*/ 0 h 6866708"/>
              <a:gd name="connsiteX2" fmla="*/ 2442393 w 2442393"/>
              <a:gd name="connsiteY2" fmla="*/ 17930 h 6866708"/>
              <a:gd name="connsiteX3" fmla="*/ 2438400 w 2442393"/>
              <a:gd name="connsiteY3" fmla="*/ 6866708 h 6866708"/>
              <a:gd name="connsiteX4" fmla="*/ 0 w 2442393"/>
              <a:gd name="connsiteY4" fmla="*/ 6866708 h 6866708"/>
              <a:gd name="connsiteX0" fmla="*/ 0 w 2452251"/>
              <a:gd name="connsiteY0" fmla="*/ 6866708 h 6866708"/>
              <a:gd name="connsiteX1" fmla="*/ 812800 w 2452251"/>
              <a:gd name="connsiteY1" fmla="*/ 0 h 6866708"/>
              <a:gd name="connsiteX2" fmla="*/ 2452251 w 2452251"/>
              <a:gd name="connsiteY2" fmla="*/ 11106 h 6866708"/>
              <a:gd name="connsiteX3" fmla="*/ 2438400 w 2452251"/>
              <a:gd name="connsiteY3" fmla="*/ 6866708 h 6866708"/>
              <a:gd name="connsiteX4" fmla="*/ 0 w 245225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9366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59884 h 6859884"/>
              <a:gd name="connsiteX1" fmla="*/ 812800 w 2442393"/>
              <a:gd name="connsiteY1" fmla="*/ 0 h 6859884"/>
              <a:gd name="connsiteX2" fmla="*/ 2442393 w 2442393"/>
              <a:gd name="connsiteY2" fmla="*/ 159 h 6859884"/>
              <a:gd name="connsiteX3" fmla="*/ 2438400 w 2442393"/>
              <a:gd name="connsiteY3" fmla="*/ 6859884 h 6859884"/>
              <a:gd name="connsiteX4" fmla="*/ 0 w 2442393"/>
              <a:gd name="connsiteY4" fmla="*/ 6859884 h 6859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393" h="6859884">
                <a:moveTo>
                  <a:pt x="0" y="6859884"/>
                </a:moveTo>
                <a:lnTo>
                  <a:pt x="812800" y="0"/>
                </a:lnTo>
                <a:lnTo>
                  <a:pt x="2442393" y="159"/>
                </a:lnTo>
                <a:cubicBezTo>
                  <a:pt x="2438470" y="2282308"/>
                  <a:pt x="2442323" y="4577735"/>
                  <a:pt x="2438400" y="6859884"/>
                </a:cubicBezTo>
                <a:lnTo>
                  <a:pt x="0" y="6859884"/>
                </a:lnTo>
                <a:close/>
              </a:path>
            </a:pathLst>
          </a:cu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44E1DFF-8DCC-A057-A0E8-284A9956D05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399434" y="6007185"/>
            <a:ext cx="888141" cy="557353"/>
          </a:xfrm>
          <a:prstGeom prst="rect">
            <a:avLst/>
          </a:prstGeom>
        </p:spPr>
      </p:pic>
      <p:sp>
        <p:nvSpPr>
          <p:cNvPr id="3" name="Text Placeholder 13">
            <a:extLst>
              <a:ext uri="{FF2B5EF4-FFF2-40B4-BE49-F238E27FC236}">
                <a16:creationId xmlns:a16="http://schemas.microsoft.com/office/drawing/2014/main" id="{05F7C0BC-4484-E50E-F3FC-D8EAFDEBC307}"/>
              </a:ext>
            </a:extLst>
          </p:cNvPr>
          <p:cNvSpPr>
            <a:spLocks noGrp="1"/>
          </p:cNvSpPr>
          <p:nvPr>
            <p:ph type="body" sz="quarter" idx="13" hasCustomPrompt="1"/>
          </p:nvPr>
        </p:nvSpPr>
        <p:spPr>
          <a:xfrm>
            <a:off x="1911500" y="445675"/>
            <a:ext cx="9602398" cy="787400"/>
          </a:xfrm>
          <a:prstGeom prst="rect">
            <a:avLst/>
          </a:prstGeom>
        </p:spPr>
        <p:txBody>
          <a:bodyPr>
            <a:normAutofit/>
          </a:bodyPr>
          <a:lstStyle>
            <a:lvl1pPr marL="0" indent="0">
              <a:buFontTx/>
              <a:buNone/>
              <a:defRPr sz="3600" b="1">
                <a:solidFill>
                  <a:srgbClr val="002C65"/>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 Headline</a:t>
            </a:r>
          </a:p>
        </p:txBody>
      </p:sp>
      <p:sp>
        <p:nvSpPr>
          <p:cNvPr id="7" name="Content Placeholder 2">
            <a:extLst>
              <a:ext uri="{FF2B5EF4-FFF2-40B4-BE49-F238E27FC236}">
                <a16:creationId xmlns:a16="http://schemas.microsoft.com/office/drawing/2014/main" id="{CB26D163-F087-AF42-9E0E-6089DA163BE0}"/>
              </a:ext>
            </a:extLst>
          </p:cNvPr>
          <p:cNvSpPr>
            <a:spLocks noGrp="1"/>
          </p:cNvSpPr>
          <p:nvPr>
            <p:ph sz="half" idx="14"/>
          </p:nvPr>
        </p:nvSpPr>
        <p:spPr>
          <a:xfrm>
            <a:off x="1911499" y="1497273"/>
            <a:ext cx="9600135" cy="4798331"/>
          </a:xfrm>
          <a:prstGeom prst="rect">
            <a:avLst/>
          </a:prstGeom>
        </p:spPr>
        <p:txBody>
          <a:bodyPr>
            <a:normAutofit/>
          </a:bodyPr>
          <a:lstStyle>
            <a:lvl1pPr>
              <a:buClr>
                <a:schemeClr val="tx1"/>
              </a:buClr>
              <a:defRPr sz="2400"/>
            </a:lvl1pPr>
            <a:lvl2pPr marL="685800" indent="-228600">
              <a:buFont typeface="Calibri" panose="020F0502020204030204" pitchFamily="34" charset="0"/>
              <a:buChar char="−"/>
              <a:defRPr sz="2000"/>
            </a:lvl2pPr>
            <a:lvl3pPr>
              <a:defRPr sz="1800"/>
            </a:lvl3pPr>
            <a:lvl4pPr marL="1600200" indent="-228600">
              <a:buClr>
                <a:schemeClr val="tx1"/>
              </a:buClr>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28493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me Content Option; Left Bar">
    <p:spTree>
      <p:nvGrpSpPr>
        <p:cNvPr id="1" name=""/>
        <p:cNvGrpSpPr/>
        <p:nvPr/>
      </p:nvGrpSpPr>
      <p:grpSpPr>
        <a:xfrm>
          <a:off x="0" y="0"/>
          <a:ext cx="0" cy="0"/>
          <a:chOff x="0" y="0"/>
          <a:chExt cx="0" cy="0"/>
        </a:xfrm>
      </p:grpSpPr>
      <p:sp>
        <p:nvSpPr>
          <p:cNvPr id="6" name="Parallelogram 1">
            <a:extLst>
              <a:ext uri="{FF2B5EF4-FFF2-40B4-BE49-F238E27FC236}">
                <a16:creationId xmlns:a16="http://schemas.microsoft.com/office/drawing/2014/main" id="{62B0DBA7-9D56-CBC2-AEA5-08E535EC200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flipH="1">
            <a:off x="-1864" y="-1884"/>
            <a:ext cx="1690739" cy="6859884"/>
          </a:xfrm>
          <a:custGeom>
            <a:avLst/>
            <a:gdLst>
              <a:gd name="connsiteX0" fmla="*/ 0 w 3251200"/>
              <a:gd name="connsiteY0" fmla="*/ 6858000 h 6858000"/>
              <a:gd name="connsiteX1" fmla="*/ 812800 w 3251200"/>
              <a:gd name="connsiteY1" fmla="*/ 0 h 6858000"/>
              <a:gd name="connsiteX2" fmla="*/ 3251200 w 3251200"/>
              <a:gd name="connsiteY2" fmla="*/ 0 h 6858000"/>
              <a:gd name="connsiteX3" fmla="*/ 2438400 w 3251200"/>
              <a:gd name="connsiteY3" fmla="*/ 6858000 h 6858000"/>
              <a:gd name="connsiteX4" fmla="*/ 0 w 3251200"/>
              <a:gd name="connsiteY4" fmla="*/ 6858000 h 6858000"/>
              <a:gd name="connsiteX0" fmla="*/ 0 w 2438400"/>
              <a:gd name="connsiteY0" fmla="*/ 6858000 h 6858000"/>
              <a:gd name="connsiteX1" fmla="*/ 812800 w 2438400"/>
              <a:gd name="connsiteY1" fmla="*/ 0 h 6858000"/>
              <a:gd name="connsiteX2" fmla="*/ 1532128 w 2438400"/>
              <a:gd name="connsiteY2" fmla="*/ 128016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55088 w 2438400"/>
              <a:gd name="connsiteY2" fmla="*/ 0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55088 w 2438400"/>
              <a:gd name="connsiteY2" fmla="*/ 0 h 6858000"/>
              <a:gd name="connsiteX3" fmla="*/ 2438400 w 2438400"/>
              <a:gd name="connsiteY3" fmla="*/ 6858000 h 6858000"/>
              <a:gd name="connsiteX4" fmla="*/ 0 w 2438400"/>
              <a:gd name="connsiteY4" fmla="*/ 6858000 h 6858000"/>
              <a:gd name="connsiteX0" fmla="*/ 0 w 2922016"/>
              <a:gd name="connsiteY0" fmla="*/ 7498080 h 7498080"/>
              <a:gd name="connsiteX1" fmla="*/ 812800 w 2922016"/>
              <a:gd name="connsiteY1" fmla="*/ 640080 h 7498080"/>
              <a:gd name="connsiteX2" fmla="*/ 2922016 w 2922016"/>
              <a:gd name="connsiteY2" fmla="*/ 0 h 7498080"/>
              <a:gd name="connsiteX3" fmla="*/ 2438400 w 2922016"/>
              <a:gd name="connsiteY3" fmla="*/ 7498080 h 7498080"/>
              <a:gd name="connsiteX4" fmla="*/ 0 w 2922016"/>
              <a:gd name="connsiteY4" fmla="*/ 7498080 h 7498080"/>
              <a:gd name="connsiteX0" fmla="*/ 0 w 2438400"/>
              <a:gd name="connsiteY0" fmla="*/ 6858000 h 6858000"/>
              <a:gd name="connsiteX1" fmla="*/ 812800 w 2438400"/>
              <a:gd name="connsiteY1" fmla="*/ 0 h 6858000"/>
              <a:gd name="connsiteX2" fmla="*/ 1605280 w 2438400"/>
              <a:gd name="connsiteY2" fmla="*/ 877824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363269 w 2438400"/>
              <a:gd name="connsiteY2" fmla="*/ 11551 h 6858000"/>
              <a:gd name="connsiteX3" fmla="*/ 2438400 w 2438400"/>
              <a:gd name="connsiteY3" fmla="*/ 6858000 h 6858000"/>
              <a:gd name="connsiteX4" fmla="*/ 0 w 2438400"/>
              <a:gd name="connsiteY4" fmla="*/ 6858000 h 6858000"/>
              <a:gd name="connsiteX0" fmla="*/ 0 w 2438400"/>
              <a:gd name="connsiteY0" fmla="*/ 6858000 h 6858000"/>
              <a:gd name="connsiteX1" fmla="*/ 812800 w 2438400"/>
              <a:gd name="connsiteY1" fmla="*/ 0 h 6858000"/>
              <a:gd name="connsiteX2" fmla="*/ 2242953 w 2438400"/>
              <a:gd name="connsiteY2" fmla="*/ 204056 h 6858000"/>
              <a:gd name="connsiteX3" fmla="*/ 2438400 w 2438400"/>
              <a:gd name="connsiteY3" fmla="*/ 6858000 h 6858000"/>
              <a:gd name="connsiteX4" fmla="*/ 0 w 2438400"/>
              <a:gd name="connsiteY4" fmla="*/ 6858000 h 6858000"/>
              <a:gd name="connsiteX0" fmla="*/ 0 w 2438400"/>
              <a:gd name="connsiteY0" fmla="*/ 6858480 h 6858480"/>
              <a:gd name="connsiteX1" fmla="*/ 812800 w 2438400"/>
              <a:gd name="connsiteY1" fmla="*/ 480 h 6858480"/>
              <a:gd name="connsiteX2" fmla="*/ 2363268 w 2438400"/>
              <a:gd name="connsiteY2" fmla="*/ 0 h 6858480"/>
              <a:gd name="connsiteX3" fmla="*/ 2438400 w 2438400"/>
              <a:gd name="connsiteY3" fmla="*/ 6858480 h 6858480"/>
              <a:gd name="connsiteX4" fmla="*/ 0 w 2438400"/>
              <a:gd name="connsiteY4" fmla="*/ 6858480 h 6858480"/>
              <a:gd name="connsiteX0" fmla="*/ 0 w 2450170"/>
              <a:gd name="connsiteY0" fmla="*/ 6858000 h 6858000"/>
              <a:gd name="connsiteX1" fmla="*/ 812800 w 2450170"/>
              <a:gd name="connsiteY1" fmla="*/ 0 h 6858000"/>
              <a:gd name="connsiteX2" fmla="*/ 2450170 w 2450170"/>
              <a:gd name="connsiteY2" fmla="*/ 11552 h 6858000"/>
              <a:gd name="connsiteX3" fmla="*/ 2438400 w 2450170"/>
              <a:gd name="connsiteY3" fmla="*/ 6858000 h 6858000"/>
              <a:gd name="connsiteX4" fmla="*/ 0 w 2450170"/>
              <a:gd name="connsiteY4" fmla="*/ 6858000 h 6858000"/>
              <a:gd name="connsiteX0" fmla="*/ 0 w 2439125"/>
              <a:gd name="connsiteY0" fmla="*/ 6858480 h 6858480"/>
              <a:gd name="connsiteX1" fmla="*/ 812800 w 2439125"/>
              <a:gd name="connsiteY1" fmla="*/ 480 h 6858480"/>
              <a:gd name="connsiteX2" fmla="*/ 2432790 w 2439125"/>
              <a:gd name="connsiteY2" fmla="*/ 0 h 6858480"/>
              <a:gd name="connsiteX3" fmla="*/ 2438400 w 2439125"/>
              <a:gd name="connsiteY3" fmla="*/ 6858480 h 6858480"/>
              <a:gd name="connsiteX4" fmla="*/ 0 w 2439125"/>
              <a:gd name="connsiteY4" fmla="*/ 6858480 h 6858480"/>
              <a:gd name="connsiteX0" fmla="*/ 0 w 2439125"/>
              <a:gd name="connsiteY0" fmla="*/ 6867189 h 6867189"/>
              <a:gd name="connsiteX1" fmla="*/ 812800 w 2439125"/>
              <a:gd name="connsiteY1" fmla="*/ 9189 h 6867189"/>
              <a:gd name="connsiteX2" fmla="*/ 2432791 w 2439125"/>
              <a:gd name="connsiteY2" fmla="*/ 0 h 6867189"/>
              <a:gd name="connsiteX3" fmla="*/ 2438400 w 2439125"/>
              <a:gd name="connsiteY3" fmla="*/ 6867189 h 6867189"/>
              <a:gd name="connsiteX4" fmla="*/ 0 w 2439125"/>
              <a:gd name="connsiteY4" fmla="*/ 6867189 h 6867189"/>
              <a:gd name="connsiteX0" fmla="*/ 0 w 2439701"/>
              <a:gd name="connsiteY0" fmla="*/ 6862426 h 6862426"/>
              <a:gd name="connsiteX1" fmla="*/ 812800 w 2439701"/>
              <a:gd name="connsiteY1" fmla="*/ 4426 h 6862426"/>
              <a:gd name="connsiteX2" fmla="*/ 2439671 w 2439701"/>
              <a:gd name="connsiteY2" fmla="*/ 0 h 6862426"/>
              <a:gd name="connsiteX3" fmla="*/ 2438400 w 2439701"/>
              <a:gd name="connsiteY3" fmla="*/ 6862426 h 6862426"/>
              <a:gd name="connsiteX4" fmla="*/ 0 w 2439701"/>
              <a:gd name="connsiteY4" fmla="*/ 6862426 h 6862426"/>
              <a:gd name="connsiteX0" fmla="*/ 0 w 2439701"/>
              <a:gd name="connsiteY0" fmla="*/ 6866708 h 6866708"/>
              <a:gd name="connsiteX1" fmla="*/ 812800 w 2439701"/>
              <a:gd name="connsiteY1" fmla="*/ 0 h 6866708"/>
              <a:gd name="connsiteX2" fmla="*/ 2439671 w 2439701"/>
              <a:gd name="connsiteY2" fmla="*/ 4282 h 6866708"/>
              <a:gd name="connsiteX3" fmla="*/ 2438400 w 2439701"/>
              <a:gd name="connsiteY3" fmla="*/ 6866708 h 6866708"/>
              <a:gd name="connsiteX4" fmla="*/ 0 w 243970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42393"/>
              <a:gd name="connsiteY0" fmla="*/ 6866708 h 6866708"/>
              <a:gd name="connsiteX1" fmla="*/ 812800 w 2442393"/>
              <a:gd name="connsiteY1" fmla="*/ 0 h 6866708"/>
              <a:gd name="connsiteX2" fmla="*/ 2442393 w 2442393"/>
              <a:gd name="connsiteY2" fmla="*/ 17930 h 6866708"/>
              <a:gd name="connsiteX3" fmla="*/ 2438400 w 2442393"/>
              <a:gd name="connsiteY3" fmla="*/ 6866708 h 6866708"/>
              <a:gd name="connsiteX4" fmla="*/ 0 w 2442393"/>
              <a:gd name="connsiteY4" fmla="*/ 6866708 h 6866708"/>
              <a:gd name="connsiteX0" fmla="*/ 0 w 2452251"/>
              <a:gd name="connsiteY0" fmla="*/ 6866708 h 6866708"/>
              <a:gd name="connsiteX1" fmla="*/ 812800 w 2452251"/>
              <a:gd name="connsiteY1" fmla="*/ 0 h 6866708"/>
              <a:gd name="connsiteX2" fmla="*/ 2452251 w 2452251"/>
              <a:gd name="connsiteY2" fmla="*/ 11106 h 6866708"/>
              <a:gd name="connsiteX3" fmla="*/ 2438400 w 2452251"/>
              <a:gd name="connsiteY3" fmla="*/ 6866708 h 6866708"/>
              <a:gd name="connsiteX4" fmla="*/ 0 w 2452251"/>
              <a:gd name="connsiteY4" fmla="*/ 6866708 h 6866708"/>
              <a:gd name="connsiteX0" fmla="*/ 0 w 2452251"/>
              <a:gd name="connsiteY0" fmla="*/ 6866708 h 6866708"/>
              <a:gd name="connsiteX1" fmla="*/ 812800 w 2452251"/>
              <a:gd name="connsiteY1" fmla="*/ 0 h 6866708"/>
              <a:gd name="connsiteX2" fmla="*/ 2452251 w 2452251"/>
              <a:gd name="connsiteY2" fmla="*/ 4282 h 6866708"/>
              <a:gd name="connsiteX3" fmla="*/ 2438400 w 2452251"/>
              <a:gd name="connsiteY3" fmla="*/ 6866708 h 6866708"/>
              <a:gd name="connsiteX4" fmla="*/ 0 w 2452251"/>
              <a:gd name="connsiteY4" fmla="*/ 6866708 h 6866708"/>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2542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69250 h 6869250"/>
              <a:gd name="connsiteX1" fmla="*/ 812800 w 2442393"/>
              <a:gd name="connsiteY1" fmla="*/ 9366 h 6869250"/>
              <a:gd name="connsiteX2" fmla="*/ 2442393 w 2442393"/>
              <a:gd name="connsiteY2" fmla="*/ 0 h 6869250"/>
              <a:gd name="connsiteX3" fmla="*/ 2438400 w 2442393"/>
              <a:gd name="connsiteY3" fmla="*/ 6869250 h 6869250"/>
              <a:gd name="connsiteX4" fmla="*/ 0 w 2442393"/>
              <a:gd name="connsiteY4" fmla="*/ 6869250 h 6869250"/>
              <a:gd name="connsiteX0" fmla="*/ 0 w 2442393"/>
              <a:gd name="connsiteY0" fmla="*/ 6859884 h 6859884"/>
              <a:gd name="connsiteX1" fmla="*/ 812800 w 2442393"/>
              <a:gd name="connsiteY1" fmla="*/ 0 h 6859884"/>
              <a:gd name="connsiteX2" fmla="*/ 2442393 w 2442393"/>
              <a:gd name="connsiteY2" fmla="*/ 159 h 6859884"/>
              <a:gd name="connsiteX3" fmla="*/ 2438400 w 2442393"/>
              <a:gd name="connsiteY3" fmla="*/ 6859884 h 6859884"/>
              <a:gd name="connsiteX4" fmla="*/ 0 w 2442393"/>
              <a:gd name="connsiteY4" fmla="*/ 6859884 h 6859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393" h="6859884">
                <a:moveTo>
                  <a:pt x="0" y="6859884"/>
                </a:moveTo>
                <a:lnTo>
                  <a:pt x="812800" y="0"/>
                </a:lnTo>
                <a:lnTo>
                  <a:pt x="2442393" y="159"/>
                </a:lnTo>
                <a:cubicBezTo>
                  <a:pt x="2438470" y="2282308"/>
                  <a:pt x="2442323" y="4577735"/>
                  <a:pt x="2438400" y="6859884"/>
                </a:cubicBezTo>
                <a:lnTo>
                  <a:pt x="0" y="6859884"/>
                </a:lnTo>
                <a:close/>
              </a:path>
            </a:pathLst>
          </a:custGeom>
          <a:solidFill>
            <a:srgbClr val="A5BB29"/>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A7E2519-CA57-3624-F60F-DB2965C2D2F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399434" y="6007185"/>
            <a:ext cx="888141" cy="557353"/>
          </a:xfrm>
          <a:prstGeom prst="rect">
            <a:avLst/>
          </a:prstGeom>
        </p:spPr>
      </p:pic>
      <p:sp>
        <p:nvSpPr>
          <p:cNvPr id="4" name="Text Placeholder 13">
            <a:extLst>
              <a:ext uri="{FF2B5EF4-FFF2-40B4-BE49-F238E27FC236}">
                <a16:creationId xmlns:a16="http://schemas.microsoft.com/office/drawing/2014/main" id="{D2A99B31-EBCF-386D-94F1-FD04FA6DBFEC}"/>
              </a:ext>
            </a:extLst>
          </p:cNvPr>
          <p:cNvSpPr>
            <a:spLocks noGrp="1"/>
          </p:cNvSpPr>
          <p:nvPr>
            <p:ph type="body" sz="quarter" idx="13" hasCustomPrompt="1"/>
          </p:nvPr>
        </p:nvSpPr>
        <p:spPr>
          <a:xfrm>
            <a:off x="1911500" y="445675"/>
            <a:ext cx="9602398" cy="787400"/>
          </a:xfrm>
          <a:prstGeom prst="rect">
            <a:avLst/>
          </a:prstGeom>
        </p:spPr>
        <p:txBody>
          <a:bodyPr>
            <a:normAutofit/>
          </a:bodyPr>
          <a:lstStyle>
            <a:lvl1pPr marL="0" indent="0">
              <a:buFontTx/>
              <a:buNone/>
              <a:defRPr sz="3600" b="1">
                <a:solidFill>
                  <a:srgbClr val="002C65"/>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 Headline</a:t>
            </a:r>
          </a:p>
        </p:txBody>
      </p:sp>
      <p:sp>
        <p:nvSpPr>
          <p:cNvPr id="5" name="Content Placeholder 2">
            <a:extLst>
              <a:ext uri="{FF2B5EF4-FFF2-40B4-BE49-F238E27FC236}">
                <a16:creationId xmlns:a16="http://schemas.microsoft.com/office/drawing/2014/main" id="{2A277785-96CD-6DC2-1B89-594EB7A650D5}"/>
              </a:ext>
            </a:extLst>
          </p:cNvPr>
          <p:cNvSpPr>
            <a:spLocks noGrp="1"/>
          </p:cNvSpPr>
          <p:nvPr>
            <p:ph sz="half" idx="14"/>
          </p:nvPr>
        </p:nvSpPr>
        <p:spPr>
          <a:xfrm>
            <a:off x="1911499" y="1497273"/>
            <a:ext cx="9600135" cy="4798331"/>
          </a:xfrm>
          <a:prstGeom prst="rect">
            <a:avLst/>
          </a:prstGeom>
        </p:spPr>
        <p:txBody>
          <a:bodyPr>
            <a:normAutofit/>
          </a:bodyPr>
          <a:lstStyle>
            <a:lvl1pPr>
              <a:buClr>
                <a:schemeClr val="tx1"/>
              </a:buClr>
              <a:defRPr sz="2400"/>
            </a:lvl1pPr>
            <a:lvl2pPr marL="685800" indent="-228600">
              <a:buFont typeface="Calibri" panose="020F0502020204030204" pitchFamily="34" charset="0"/>
              <a:buChar char="−"/>
              <a:defRPr sz="2000"/>
            </a:lvl2pPr>
            <a:lvl3pPr>
              <a:defRPr sz="1800"/>
            </a:lvl3pPr>
            <a:lvl4pPr marL="1600200" indent="-228600">
              <a:buClr>
                <a:schemeClr val="tx1"/>
              </a:buClr>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1759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Option; Two Column">
    <p:spTree>
      <p:nvGrpSpPr>
        <p:cNvPr id="1" name=""/>
        <p:cNvGrpSpPr/>
        <p:nvPr/>
      </p:nvGrpSpPr>
      <p:grpSpPr>
        <a:xfrm>
          <a:off x="0" y="0"/>
          <a:ext cx="0" cy="0"/>
          <a:chOff x="0" y="0"/>
          <a:chExt cx="0" cy="0"/>
        </a:xfrm>
      </p:grpSpPr>
      <p:sp>
        <p:nvSpPr>
          <p:cNvPr id="27" name="Text Placeholder 13">
            <a:extLst>
              <a:ext uri="{FF2B5EF4-FFF2-40B4-BE49-F238E27FC236}">
                <a16:creationId xmlns:a16="http://schemas.microsoft.com/office/drawing/2014/main" id="{856359CC-D042-2AC0-2C6D-34192C1013DF}"/>
              </a:ext>
            </a:extLst>
          </p:cNvPr>
          <p:cNvSpPr>
            <a:spLocks noGrp="1"/>
          </p:cNvSpPr>
          <p:nvPr>
            <p:ph type="body" sz="quarter" idx="13" hasCustomPrompt="1"/>
          </p:nvPr>
        </p:nvSpPr>
        <p:spPr>
          <a:xfrm>
            <a:off x="498690" y="445675"/>
            <a:ext cx="11194620" cy="787400"/>
          </a:xfrm>
          <a:prstGeom prst="rect">
            <a:avLst/>
          </a:prstGeom>
        </p:spPr>
        <p:txBody>
          <a:bodyPr>
            <a:normAutofit/>
          </a:bodyPr>
          <a:lstStyle>
            <a:lvl1pPr marL="0" indent="0">
              <a:buFontTx/>
              <a:buNone/>
              <a:defRPr sz="3600" b="1">
                <a:solidFill>
                  <a:srgbClr val="002C65"/>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 Headline</a:t>
            </a:r>
          </a:p>
        </p:txBody>
      </p:sp>
      <p:pic>
        <p:nvPicPr>
          <p:cNvPr id="2" name="Picture 1">
            <a:extLst>
              <a:ext uri="{FF2B5EF4-FFF2-40B4-BE49-F238E27FC236}">
                <a16:creationId xmlns:a16="http://schemas.microsoft.com/office/drawing/2014/main" id="{7ECE3BA7-F96C-B8A3-29FF-243344F8B3B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8931" y="6457885"/>
            <a:ext cx="1191769" cy="212855"/>
          </a:xfrm>
          <a:prstGeom prst="rect">
            <a:avLst/>
          </a:prstGeom>
        </p:spPr>
      </p:pic>
      <p:sp>
        <p:nvSpPr>
          <p:cNvPr id="3" name="Content Placeholder 2">
            <a:extLst>
              <a:ext uri="{FF2B5EF4-FFF2-40B4-BE49-F238E27FC236}">
                <a16:creationId xmlns:a16="http://schemas.microsoft.com/office/drawing/2014/main" id="{B0BB56C8-D78E-4D29-8F6F-56CDA7BE8344}"/>
              </a:ext>
            </a:extLst>
          </p:cNvPr>
          <p:cNvSpPr>
            <a:spLocks noGrp="1"/>
          </p:cNvSpPr>
          <p:nvPr>
            <p:ph sz="half" idx="1"/>
          </p:nvPr>
        </p:nvSpPr>
        <p:spPr>
          <a:xfrm>
            <a:off x="498689" y="1497273"/>
            <a:ext cx="5433538" cy="4798331"/>
          </a:xfrm>
          <a:prstGeom prst="rect">
            <a:avLst/>
          </a:prstGeom>
        </p:spPr>
        <p:txBody>
          <a:bodyPr>
            <a:normAutofit/>
          </a:bodyPr>
          <a:lstStyle>
            <a:lvl1pPr>
              <a:buClr>
                <a:schemeClr val="tx1"/>
              </a:buClr>
              <a:defRPr sz="2400"/>
            </a:lvl1pPr>
            <a:lvl2pPr marL="685800" indent="-228600">
              <a:buFont typeface="Calibri" panose="020F0502020204030204" pitchFamily="34" charset="0"/>
              <a:buChar char="−"/>
              <a:defRPr sz="2000"/>
            </a:lvl2pPr>
            <a:lvl3pPr>
              <a:defRPr sz="1800"/>
            </a:lvl3pPr>
            <a:lvl4pPr marL="1600200" indent="-228600">
              <a:buClr>
                <a:schemeClr val="tx1"/>
              </a:buClr>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CB722F3F-830B-1714-BCEC-A78F3B025116}"/>
              </a:ext>
            </a:extLst>
          </p:cNvPr>
          <p:cNvSpPr>
            <a:spLocks noGrp="1"/>
          </p:cNvSpPr>
          <p:nvPr>
            <p:ph sz="half" idx="19"/>
          </p:nvPr>
        </p:nvSpPr>
        <p:spPr>
          <a:xfrm>
            <a:off x="6259772" y="1497273"/>
            <a:ext cx="5433538" cy="4798331"/>
          </a:xfrm>
          <a:prstGeom prst="rect">
            <a:avLst/>
          </a:prstGeom>
        </p:spPr>
        <p:txBody>
          <a:bodyPr>
            <a:normAutofit/>
          </a:bodyPr>
          <a:lstStyle>
            <a:lvl1pPr>
              <a:buClr>
                <a:schemeClr val="tx1"/>
              </a:buClr>
              <a:defRPr sz="2400"/>
            </a:lvl1pPr>
            <a:lvl2pPr marL="685800" indent="-228600">
              <a:buFont typeface="Calibri" panose="020F0502020204030204" pitchFamily="34" charset="0"/>
              <a:buChar char="−"/>
              <a:defRPr sz="2000"/>
            </a:lvl2pPr>
            <a:lvl3pPr>
              <a:defRPr sz="1800"/>
            </a:lvl3pPr>
            <a:lvl4pPr marL="1600200" indent="-228600">
              <a:buClr>
                <a:schemeClr val="tx1"/>
              </a:buClr>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79196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Option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3CE7534-F24B-8562-F3BB-F4C9992DEEE0}"/>
              </a:ext>
              <a:ext uri="{C183D7F6-B498-43B3-948B-1728B52AA6E4}">
                <adec:decorative xmlns:adec="http://schemas.microsoft.com/office/drawing/2017/decorative" val="1"/>
              </a:ext>
            </a:extLst>
          </p:cNvPr>
          <p:cNvSpPr>
            <a:spLocks noGrp="1"/>
          </p:cNvSpPr>
          <p:nvPr>
            <p:ph type="pic" sz="quarter" idx="10" hasCustomPrompt="1"/>
          </p:nvPr>
        </p:nvSpPr>
        <p:spPr>
          <a:xfrm>
            <a:off x="0" y="0"/>
            <a:ext cx="12192000" cy="6858000"/>
          </a:xfrm>
          <a:prstGeom prst="rect">
            <a:avLst/>
          </a:prstGeom>
          <a:solidFill>
            <a:schemeClr val="bg2"/>
          </a:solidFill>
        </p:spPr>
        <p:txBody>
          <a:bodyPr anchor="ctr"/>
          <a:lstStyle>
            <a:lvl1pPr marL="0" indent="0" algn="ctr">
              <a:buFontTx/>
              <a:buNone/>
              <a:defRPr>
                <a:solidFill>
                  <a:schemeClr val="accent2"/>
                </a:solidFill>
              </a:defRPr>
            </a:lvl1pPr>
          </a:lstStyle>
          <a:p>
            <a:r>
              <a:rPr lang="en-US"/>
              <a:t>Image</a:t>
            </a:r>
          </a:p>
        </p:txBody>
      </p:sp>
    </p:spTree>
    <p:extLst>
      <p:ext uri="{BB962C8B-B14F-4D97-AF65-F5344CB8AC3E}">
        <p14:creationId xmlns:p14="http://schemas.microsoft.com/office/powerpoint/2010/main" val="37368154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Option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DE59F78-10CE-FEC3-6F14-C505AEAFE3C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pic" sz="quarter" idx="10" hasCustomPrompt="1"/>
          </p:nvPr>
        </p:nvSpPr>
        <p:spPr>
          <a:xfrm>
            <a:off x="6777795" y="3"/>
            <a:ext cx="5518624" cy="6857997"/>
          </a:xfrm>
          <a:custGeom>
            <a:avLst/>
            <a:gdLst>
              <a:gd name="connsiteX0" fmla="*/ 0 w 6256561"/>
              <a:gd name="connsiteY0" fmla="*/ 6857997 h 6857997"/>
              <a:gd name="connsiteX1" fmla="*/ 795084 w 6256561"/>
              <a:gd name="connsiteY1" fmla="*/ 0 h 6857997"/>
              <a:gd name="connsiteX2" fmla="*/ 6256561 w 6256561"/>
              <a:gd name="connsiteY2" fmla="*/ 0 h 6857997"/>
              <a:gd name="connsiteX3" fmla="*/ 5461477 w 6256561"/>
              <a:gd name="connsiteY3" fmla="*/ 6857997 h 6857997"/>
              <a:gd name="connsiteX4" fmla="*/ 0 w 6256561"/>
              <a:gd name="connsiteY4" fmla="*/ 6857997 h 6857997"/>
              <a:gd name="connsiteX0" fmla="*/ 0 w 5518624"/>
              <a:gd name="connsiteY0" fmla="*/ 6857997 h 6857997"/>
              <a:gd name="connsiteX1" fmla="*/ 795084 w 5518624"/>
              <a:gd name="connsiteY1" fmla="*/ 0 h 6857997"/>
              <a:gd name="connsiteX2" fmla="*/ 5518624 w 5518624"/>
              <a:gd name="connsiteY2" fmla="*/ 0 h 6857997"/>
              <a:gd name="connsiteX3" fmla="*/ 5461477 w 5518624"/>
              <a:gd name="connsiteY3" fmla="*/ 6857997 h 6857997"/>
              <a:gd name="connsiteX4" fmla="*/ 0 w 5518624"/>
              <a:gd name="connsiteY4" fmla="*/ 6857997 h 685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8624" h="6857997">
                <a:moveTo>
                  <a:pt x="0" y="6857997"/>
                </a:moveTo>
                <a:lnTo>
                  <a:pt x="795084" y="0"/>
                </a:lnTo>
                <a:lnTo>
                  <a:pt x="5518624" y="0"/>
                </a:lnTo>
                <a:lnTo>
                  <a:pt x="5461477" y="6857997"/>
                </a:lnTo>
                <a:lnTo>
                  <a:pt x="0" y="6857997"/>
                </a:lnTo>
                <a:close/>
              </a:path>
            </a:pathLst>
          </a:custGeom>
          <a:solidFill>
            <a:schemeClr val="bg2"/>
          </a:solidFill>
        </p:spPr>
        <p:txBody>
          <a:bodyPr anchor="ctr"/>
          <a:lstStyle>
            <a:lvl1pPr marL="0" indent="0" algn="ctr">
              <a:buFontTx/>
              <a:buNone/>
              <a:defRPr>
                <a:solidFill>
                  <a:schemeClr val="accent2"/>
                </a:solidFill>
              </a:defRPr>
            </a:lvl1pPr>
          </a:lstStyle>
          <a:p>
            <a:r>
              <a:rPr lang="en-US"/>
              <a:t>Image</a:t>
            </a:r>
          </a:p>
        </p:txBody>
      </p:sp>
      <p:sp>
        <p:nvSpPr>
          <p:cNvPr id="6" name="Text Placeholder 13">
            <a:extLst>
              <a:ext uri="{FF2B5EF4-FFF2-40B4-BE49-F238E27FC236}">
                <a16:creationId xmlns:a16="http://schemas.microsoft.com/office/drawing/2014/main" id="{B27E0A96-4D39-840B-FB0E-4403516B3817}"/>
              </a:ext>
            </a:extLst>
          </p:cNvPr>
          <p:cNvSpPr>
            <a:spLocks noGrp="1"/>
          </p:cNvSpPr>
          <p:nvPr>
            <p:ph type="body" sz="quarter" idx="13" hasCustomPrompt="1"/>
          </p:nvPr>
        </p:nvSpPr>
        <p:spPr>
          <a:xfrm>
            <a:off x="498689" y="445675"/>
            <a:ext cx="5852235" cy="787400"/>
          </a:xfrm>
          <a:prstGeom prst="rect">
            <a:avLst/>
          </a:prstGeom>
        </p:spPr>
        <p:txBody>
          <a:bodyPr>
            <a:normAutofit/>
          </a:bodyPr>
          <a:lstStyle>
            <a:lvl1pPr marL="0" indent="0">
              <a:buFontTx/>
              <a:buNone/>
              <a:defRPr sz="3600" b="1">
                <a:solidFill>
                  <a:srgbClr val="002C65"/>
                </a:solidFill>
                <a:latin typeface="+mn-lt"/>
                <a:ea typeface="Source Sans Pro" panose="020B0503030403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 Headline</a:t>
            </a:r>
          </a:p>
        </p:txBody>
      </p:sp>
      <p:sp>
        <p:nvSpPr>
          <p:cNvPr id="4" name="Content Placeholder 2">
            <a:extLst>
              <a:ext uri="{FF2B5EF4-FFF2-40B4-BE49-F238E27FC236}">
                <a16:creationId xmlns:a16="http://schemas.microsoft.com/office/drawing/2014/main" id="{7591BAA4-45E6-0216-7A28-62A896C3479C}"/>
              </a:ext>
            </a:extLst>
          </p:cNvPr>
          <p:cNvSpPr>
            <a:spLocks noGrp="1"/>
          </p:cNvSpPr>
          <p:nvPr>
            <p:ph sz="half" idx="1"/>
          </p:nvPr>
        </p:nvSpPr>
        <p:spPr>
          <a:xfrm>
            <a:off x="498688" y="1497273"/>
            <a:ext cx="5852235" cy="4798331"/>
          </a:xfrm>
          <a:prstGeom prst="rect">
            <a:avLst/>
          </a:prstGeom>
        </p:spPr>
        <p:txBody>
          <a:bodyPr>
            <a:normAutofit/>
          </a:bodyPr>
          <a:lstStyle>
            <a:lvl1pPr>
              <a:buClr>
                <a:schemeClr val="tx1"/>
              </a:buClr>
              <a:defRPr sz="2400"/>
            </a:lvl1pPr>
            <a:lvl2pPr marL="685800" indent="-228600">
              <a:buFont typeface="Calibri" panose="020F0502020204030204" pitchFamily="34" charset="0"/>
              <a:buChar char="−"/>
              <a:defRPr sz="2000"/>
            </a:lvl2pPr>
            <a:lvl3pPr>
              <a:defRPr sz="1800"/>
            </a:lvl3pPr>
            <a:lvl4pPr marL="1600200" indent="-228600">
              <a:buClr>
                <a:schemeClr val="tx1"/>
              </a:buClr>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87958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Option 3">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3568A095-8548-C9E5-E42B-0EDE30E3609A}"/>
              </a:ext>
            </a:extLst>
          </p:cNvPr>
          <p:cNvSpPr>
            <a:spLocks noGrp="1"/>
          </p:cNvSpPr>
          <p:nvPr>
            <p:ph type="body" sz="quarter" idx="13" hasCustomPrompt="1"/>
          </p:nvPr>
        </p:nvSpPr>
        <p:spPr>
          <a:xfrm>
            <a:off x="498689" y="445675"/>
            <a:ext cx="7730911" cy="787400"/>
          </a:xfrm>
          <a:prstGeom prst="rect">
            <a:avLst/>
          </a:prstGeom>
        </p:spPr>
        <p:txBody>
          <a:bodyPr>
            <a:normAutofit/>
          </a:bodyPr>
          <a:lstStyle>
            <a:lvl1pPr marL="0" indent="0">
              <a:buFontTx/>
              <a:buNone/>
              <a:defRPr sz="3600" b="1">
                <a:solidFill>
                  <a:srgbClr val="002C65"/>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 Headline</a:t>
            </a:r>
          </a:p>
        </p:txBody>
      </p:sp>
      <p:sp>
        <p:nvSpPr>
          <p:cNvPr id="2" name="Picture Placeholder 2">
            <a:extLst>
              <a:ext uri="{FF2B5EF4-FFF2-40B4-BE49-F238E27FC236}">
                <a16:creationId xmlns:a16="http://schemas.microsoft.com/office/drawing/2014/main" id="{9532D278-9323-B34D-39C6-153E073A8AD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pic" sz="quarter" idx="10" hasCustomPrompt="1"/>
          </p:nvPr>
        </p:nvSpPr>
        <p:spPr>
          <a:xfrm>
            <a:off x="8711385" y="-207"/>
            <a:ext cx="3515574" cy="6858207"/>
          </a:xfrm>
          <a:custGeom>
            <a:avLst/>
            <a:gdLst>
              <a:gd name="connsiteX0" fmla="*/ 0 w 4544140"/>
              <a:gd name="connsiteY0" fmla="*/ 6857997 h 6857997"/>
              <a:gd name="connsiteX1" fmla="*/ 1028566 w 4544140"/>
              <a:gd name="connsiteY1" fmla="*/ 0 h 6857997"/>
              <a:gd name="connsiteX2" fmla="*/ 4544140 w 4544140"/>
              <a:gd name="connsiteY2" fmla="*/ 0 h 6857997"/>
              <a:gd name="connsiteX3" fmla="*/ 3515574 w 4544140"/>
              <a:gd name="connsiteY3" fmla="*/ 6857997 h 6857997"/>
              <a:gd name="connsiteX4" fmla="*/ 0 w 4544140"/>
              <a:gd name="connsiteY4" fmla="*/ 6857997 h 6857997"/>
              <a:gd name="connsiteX0" fmla="*/ 0 w 3515574"/>
              <a:gd name="connsiteY0" fmla="*/ 6857997 h 6857997"/>
              <a:gd name="connsiteX1" fmla="*/ 1028566 w 3515574"/>
              <a:gd name="connsiteY1" fmla="*/ 0 h 6857997"/>
              <a:gd name="connsiteX2" fmla="*/ 3232698 w 3515574"/>
              <a:gd name="connsiteY2" fmla="*/ 565484 h 6857997"/>
              <a:gd name="connsiteX3" fmla="*/ 3515574 w 3515574"/>
              <a:gd name="connsiteY3" fmla="*/ 6857997 h 6857997"/>
              <a:gd name="connsiteX4" fmla="*/ 0 w 3515574"/>
              <a:gd name="connsiteY4" fmla="*/ 6857997 h 6857997"/>
              <a:gd name="connsiteX0" fmla="*/ 0 w 3515574"/>
              <a:gd name="connsiteY0" fmla="*/ 6857997 h 6857997"/>
              <a:gd name="connsiteX1" fmla="*/ 1028566 w 3515574"/>
              <a:gd name="connsiteY1" fmla="*/ 0 h 6857997"/>
              <a:gd name="connsiteX2" fmla="*/ 3461298 w 3515574"/>
              <a:gd name="connsiteY2" fmla="*/ 0 h 6857997"/>
              <a:gd name="connsiteX3" fmla="*/ 3515574 w 3515574"/>
              <a:gd name="connsiteY3" fmla="*/ 6857997 h 6857997"/>
              <a:gd name="connsiteX4" fmla="*/ 0 w 3515574"/>
              <a:gd name="connsiteY4" fmla="*/ 6857997 h 6857997"/>
              <a:gd name="connsiteX0" fmla="*/ 0 w 3515574"/>
              <a:gd name="connsiteY0" fmla="*/ 6882061 h 6882061"/>
              <a:gd name="connsiteX1" fmla="*/ 1028566 w 3515574"/>
              <a:gd name="connsiteY1" fmla="*/ 24064 h 6882061"/>
              <a:gd name="connsiteX2" fmla="*/ 3449266 w 3515574"/>
              <a:gd name="connsiteY2" fmla="*/ 0 h 6882061"/>
              <a:gd name="connsiteX3" fmla="*/ 3515574 w 3515574"/>
              <a:gd name="connsiteY3" fmla="*/ 6882061 h 6882061"/>
              <a:gd name="connsiteX4" fmla="*/ 0 w 3515574"/>
              <a:gd name="connsiteY4" fmla="*/ 6882061 h 6882061"/>
              <a:gd name="connsiteX0" fmla="*/ 0 w 3515574"/>
              <a:gd name="connsiteY0" fmla="*/ 6858207 h 6858207"/>
              <a:gd name="connsiteX1" fmla="*/ 1028566 w 3515574"/>
              <a:gd name="connsiteY1" fmla="*/ 210 h 6858207"/>
              <a:gd name="connsiteX2" fmla="*/ 3481071 w 3515574"/>
              <a:gd name="connsiteY2" fmla="*/ 0 h 6858207"/>
              <a:gd name="connsiteX3" fmla="*/ 3515574 w 3515574"/>
              <a:gd name="connsiteY3" fmla="*/ 6858207 h 6858207"/>
              <a:gd name="connsiteX4" fmla="*/ 0 w 3515574"/>
              <a:gd name="connsiteY4" fmla="*/ 6858207 h 6858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5574" h="6858207">
                <a:moveTo>
                  <a:pt x="0" y="6858207"/>
                </a:moveTo>
                <a:lnTo>
                  <a:pt x="1028566" y="210"/>
                </a:lnTo>
                <a:lnTo>
                  <a:pt x="3481071" y="0"/>
                </a:lnTo>
                <a:lnTo>
                  <a:pt x="3515574" y="6858207"/>
                </a:lnTo>
                <a:lnTo>
                  <a:pt x="0" y="6858207"/>
                </a:lnTo>
                <a:close/>
              </a:path>
            </a:pathLst>
          </a:custGeom>
          <a:solidFill>
            <a:schemeClr val="bg2"/>
          </a:solidFill>
        </p:spPr>
        <p:txBody>
          <a:bodyPr anchor="ctr">
            <a:normAutofit/>
          </a:bodyPr>
          <a:lstStyle>
            <a:lvl1pPr marL="0" indent="0" algn="ctr">
              <a:buFontTx/>
              <a:buNone/>
              <a:defRPr>
                <a:solidFill>
                  <a:schemeClr val="accent2"/>
                </a:solidFill>
              </a:defRPr>
            </a:lvl1pPr>
          </a:lstStyle>
          <a:p>
            <a:r>
              <a:rPr lang="en-US"/>
              <a:t>Image</a:t>
            </a:r>
          </a:p>
        </p:txBody>
      </p:sp>
      <p:sp>
        <p:nvSpPr>
          <p:cNvPr id="4" name="Content Placeholder 2">
            <a:extLst>
              <a:ext uri="{FF2B5EF4-FFF2-40B4-BE49-F238E27FC236}">
                <a16:creationId xmlns:a16="http://schemas.microsoft.com/office/drawing/2014/main" id="{1D878771-496D-8248-7211-687ACA61DD65}"/>
              </a:ext>
            </a:extLst>
          </p:cNvPr>
          <p:cNvSpPr>
            <a:spLocks noGrp="1"/>
          </p:cNvSpPr>
          <p:nvPr>
            <p:ph sz="half" idx="1"/>
          </p:nvPr>
        </p:nvSpPr>
        <p:spPr>
          <a:xfrm>
            <a:off x="498688" y="1497273"/>
            <a:ext cx="7730911" cy="4798331"/>
          </a:xfrm>
          <a:prstGeom prst="rect">
            <a:avLst/>
          </a:prstGeom>
        </p:spPr>
        <p:txBody>
          <a:bodyPr>
            <a:normAutofit/>
          </a:bodyPr>
          <a:lstStyle>
            <a:lvl1pPr>
              <a:buClr>
                <a:schemeClr val="tx1"/>
              </a:buClr>
              <a:defRPr sz="2400"/>
            </a:lvl1pPr>
            <a:lvl2pPr marL="685800" indent="-228600">
              <a:buFont typeface="Calibri" panose="020F0502020204030204" pitchFamily="34" charset="0"/>
              <a:buChar char="−"/>
              <a:defRPr sz="2000"/>
            </a:lvl2pPr>
            <a:lvl3pPr>
              <a:defRPr sz="1800"/>
            </a:lvl3pPr>
            <a:lvl4pPr marL="1600200" indent="-228600">
              <a:buClr>
                <a:schemeClr val="tx1"/>
              </a:buClr>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76808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Option 4">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20742DB3-B3A4-1FD9-1FB8-D7D82699A525}"/>
              </a:ext>
            </a:extLst>
          </p:cNvPr>
          <p:cNvSpPr>
            <a:spLocks noGrp="1"/>
          </p:cNvSpPr>
          <p:nvPr>
            <p:ph type="pic" sz="quarter" idx="10" hasCustomPrompt="1"/>
          </p:nvPr>
        </p:nvSpPr>
        <p:spPr>
          <a:xfrm>
            <a:off x="5181600" y="1215776"/>
            <a:ext cx="6511711" cy="5025487"/>
          </a:xfrm>
          <a:prstGeom prst="rect">
            <a:avLst/>
          </a:prstGeom>
          <a:solidFill>
            <a:schemeClr val="bg2"/>
          </a:solidFill>
        </p:spPr>
        <p:txBody>
          <a:bodyPr anchor="ctr"/>
          <a:lstStyle>
            <a:lvl1pPr marL="0" indent="0" algn="ctr">
              <a:buFontTx/>
              <a:buNone/>
              <a:defRPr>
                <a:solidFill>
                  <a:schemeClr val="accent2"/>
                </a:solidFill>
              </a:defRPr>
            </a:lvl1pPr>
          </a:lstStyle>
          <a:p>
            <a:r>
              <a:rPr lang="en-US"/>
              <a:t>Image</a:t>
            </a:r>
          </a:p>
        </p:txBody>
      </p:sp>
      <p:sp>
        <p:nvSpPr>
          <p:cNvPr id="14" name="Picture Placeholder 9">
            <a:extLst>
              <a:ext uri="{FF2B5EF4-FFF2-40B4-BE49-F238E27FC236}">
                <a16:creationId xmlns:a16="http://schemas.microsoft.com/office/drawing/2014/main" id="{1F2C8106-D05A-F6AE-8C80-710D40C41B16}"/>
              </a:ext>
            </a:extLst>
          </p:cNvPr>
          <p:cNvSpPr>
            <a:spLocks noGrp="1"/>
          </p:cNvSpPr>
          <p:nvPr>
            <p:ph type="pic" sz="quarter" idx="12" hasCustomPrompt="1"/>
          </p:nvPr>
        </p:nvSpPr>
        <p:spPr>
          <a:xfrm>
            <a:off x="498688" y="3835400"/>
            <a:ext cx="4467011" cy="2405863"/>
          </a:xfrm>
          <a:prstGeom prst="rect">
            <a:avLst/>
          </a:prstGeom>
          <a:solidFill>
            <a:schemeClr val="bg2"/>
          </a:solidFill>
        </p:spPr>
        <p:txBody>
          <a:bodyPr anchor="ctr"/>
          <a:lstStyle>
            <a:lvl1pPr marL="0" indent="0" algn="ctr">
              <a:buFontTx/>
              <a:buNone/>
              <a:defRPr>
                <a:solidFill>
                  <a:schemeClr val="accent2"/>
                </a:solidFill>
              </a:defRPr>
            </a:lvl1pPr>
          </a:lstStyle>
          <a:p>
            <a:r>
              <a:rPr lang="en-US"/>
              <a:t>Image</a:t>
            </a:r>
          </a:p>
        </p:txBody>
      </p:sp>
      <p:sp>
        <p:nvSpPr>
          <p:cNvPr id="2" name="Text Placeholder 13">
            <a:extLst>
              <a:ext uri="{FF2B5EF4-FFF2-40B4-BE49-F238E27FC236}">
                <a16:creationId xmlns:a16="http://schemas.microsoft.com/office/drawing/2014/main" id="{450A50F0-F44D-A1DC-98E2-D60479098FB7}"/>
              </a:ext>
            </a:extLst>
          </p:cNvPr>
          <p:cNvSpPr>
            <a:spLocks noGrp="1"/>
          </p:cNvSpPr>
          <p:nvPr>
            <p:ph type="body" sz="quarter" idx="13" hasCustomPrompt="1"/>
          </p:nvPr>
        </p:nvSpPr>
        <p:spPr>
          <a:xfrm>
            <a:off x="498690" y="445675"/>
            <a:ext cx="11194622" cy="683741"/>
          </a:xfrm>
          <a:prstGeom prst="rect">
            <a:avLst/>
          </a:prstGeom>
        </p:spPr>
        <p:txBody>
          <a:bodyPr>
            <a:normAutofit/>
          </a:bodyPr>
          <a:lstStyle>
            <a:lvl1pPr marL="0" indent="0">
              <a:buFontTx/>
              <a:buNone/>
              <a:defRPr sz="3600" b="1">
                <a:solidFill>
                  <a:srgbClr val="002C65"/>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 Headline</a:t>
            </a:r>
          </a:p>
        </p:txBody>
      </p:sp>
      <p:sp>
        <p:nvSpPr>
          <p:cNvPr id="3" name="Picture Placeholder 9">
            <a:extLst>
              <a:ext uri="{FF2B5EF4-FFF2-40B4-BE49-F238E27FC236}">
                <a16:creationId xmlns:a16="http://schemas.microsoft.com/office/drawing/2014/main" id="{50EB43C6-1F66-A843-CFBF-8E1BA526E8BC}"/>
              </a:ext>
            </a:extLst>
          </p:cNvPr>
          <p:cNvSpPr>
            <a:spLocks noGrp="1"/>
          </p:cNvSpPr>
          <p:nvPr>
            <p:ph type="pic" sz="quarter" idx="14" hasCustomPrompt="1"/>
          </p:nvPr>
        </p:nvSpPr>
        <p:spPr>
          <a:xfrm>
            <a:off x="498689" y="1215776"/>
            <a:ext cx="4467010" cy="2405863"/>
          </a:xfrm>
          <a:prstGeom prst="rect">
            <a:avLst/>
          </a:prstGeom>
          <a:solidFill>
            <a:schemeClr val="bg2"/>
          </a:solidFill>
        </p:spPr>
        <p:txBody>
          <a:bodyPr anchor="ctr"/>
          <a:lstStyle>
            <a:lvl1pPr marL="0" indent="0" algn="ctr">
              <a:buFontTx/>
              <a:buNone/>
              <a:defRPr>
                <a:solidFill>
                  <a:schemeClr val="accent2"/>
                </a:solidFill>
              </a:defRPr>
            </a:lvl1pPr>
          </a:lstStyle>
          <a:p>
            <a:r>
              <a:rPr lang="en-US"/>
              <a:t>Image</a:t>
            </a:r>
          </a:p>
        </p:txBody>
      </p:sp>
      <p:pic>
        <p:nvPicPr>
          <p:cNvPr id="4" name="Picture 3">
            <a:extLst>
              <a:ext uri="{FF2B5EF4-FFF2-40B4-BE49-F238E27FC236}">
                <a16:creationId xmlns:a16="http://schemas.microsoft.com/office/drawing/2014/main" id="{2708F075-8DD8-59BF-B5A7-8BA1ABF317C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8931" y="6457885"/>
            <a:ext cx="1191769" cy="212855"/>
          </a:xfrm>
          <a:prstGeom prst="rect">
            <a:avLst/>
          </a:prstGeom>
        </p:spPr>
      </p:pic>
    </p:spTree>
    <p:extLst>
      <p:ext uri="{BB962C8B-B14F-4D97-AF65-F5344CB8AC3E}">
        <p14:creationId xmlns:p14="http://schemas.microsoft.com/office/powerpoint/2010/main" val="34427235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Option 5">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20742DB3-B3A4-1FD9-1FB8-D7D82699A525}"/>
              </a:ext>
              <a:ext uri="{C183D7F6-B498-43B3-948B-1728B52AA6E4}">
                <adec:decorative xmlns:adec="http://schemas.microsoft.com/office/drawing/2017/decorative" val="1"/>
              </a:ext>
            </a:extLst>
          </p:cNvPr>
          <p:cNvSpPr>
            <a:spLocks noGrp="1"/>
          </p:cNvSpPr>
          <p:nvPr>
            <p:ph type="pic" sz="quarter" idx="10" hasCustomPrompt="1"/>
          </p:nvPr>
        </p:nvSpPr>
        <p:spPr>
          <a:xfrm>
            <a:off x="7811911" y="1497273"/>
            <a:ext cx="4191842" cy="4821243"/>
          </a:xfrm>
          <a:prstGeom prst="rect">
            <a:avLst/>
          </a:prstGeom>
          <a:solidFill>
            <a:schemeClr val="bg2"/>
          </a:solidFill>
        </p:spPr>
        <p:txBody>
          <a:bodyPr anchor="ctr"/>
          <a:lstStyle>
            <a:lvl1pPr marL="0" indent="0" algn="ctr">
              <a:buFontTx/>
              <a:buNone/>
              <a:defRPr>
                <a:solidFill>
                  <a:schemeClr val="accent2"/>
                </a:solidFill>
              </a:defRPr>
            </a:lvl1pPr>
          </a:lstStyle>
          <a:p>
            <a:r>
              <a:rPr lang="en-US"/>
              <a:t>Image</a:t>
            </a:r>
          </a:p>
        </p:txBody>
      </p:sp>
      <p:sp>
        <p:nvSpPr>
          <p:cNvPr id="14" name="Picture Placeholder 9">
            <a:extLst>
              <a:ext uri="{FF2B5EF4-FFF2-40B4-BE49-F238E27FC236}">
                <a16:creationId xmlns:a16="http://schemas.microsoft.com/office/drawing/2014/main" id="{1F2C8106-D05A-F6AE-8C80-710D40C41B16}"/>
              </a:ext>
              <a:ext uri="{C183D7F6-B498-43B3-948B-1728B52AA6E4}">
                <adec:decorative xmlns:adec="http://schemas.microsoft.com/office/drawing/2017/decorative" val="1"/>
              </a:ext>
            </a:extLst>
          </p:cNvPr>
          <p:cNvSpPr>
            <a:spLocks noGrp="1"/>
          </p:cNvSpPr>
          <p:nvPr>
            <p:ph type="pic" sz="quarter" idx="12" hasCustomPrompt="1"/>
          </p:nvPr>
        </p:nvSpPr>
        <p:spPr>
          <a:xfrm>
            <a:off x="4590662" y="4013064"/>
            <a:ext cx="3010676" cy="2305452"/>
          </a:xfrm>
          <a:prstGeom prst="rect">
            <a:avLst/>
          </a:prstGeom>
          <a:solidFill>
            <a:schemeClr val="bg2"/>
          </a:solidFill>
        </p:spPr>
        <p:txBody>
          <a:bodyPr anchor="ctr"/>
          <a:lstStyle>
            <a:lvl1pPr marL="0" indent="0" algn="ctr">
              <a:buFontTx/>
              <a:buNone/>
              <a:defRPr>
                <a:solidFill>
                  <a:schemeClr val="accent2"/>
                </a:solidFill>
              </a:defRPr>
            </a:lvl1pPr>
          </a:lstStyle>
          <a:p>
            <a:r>
              <a:rPr lang="en-US"/>
              <a:t>Image</a:t>
            </a:r>
          </a:p>
        </p:txBody>
      </p:sp>
      <p:sp>
        <p:nvSpPr>
          <p:cNvPr id="2" name="Text Placeholder 13">
            <a:extLst>
              <a:ext uri="{FF2B5EF4-FFF2-40B4-BE49-F238E27FC236}">
                <a16:creationId xmlns:a16="http://schemas.microsoft.com/office/drawing/2014/main" id="{450A50F0-F44D-A1DC-98E2-D60479098FB7}"/>
              </a:ext>
            </a:extLst>
          </p:cNvPr>
          <p:cNvSpPr>
            <a:spLocks noGrp="1"/>
          </p:cNvSpPr>
          <p:nvPr>
            <p:ph type="body" sz="quarter" idx="13" hasCustomPrompt="1"/>
          </p:nvPr>
        </p:nvSpPr>
        <p:spPr>
          <a:xfrm>
            <a:off x="498689" y="445675"/>
            <a:ext cx="11505063" cy="683741"/>
          </a:xfrm>
          <a:prstGeom prst="rect">
            <a:avLst/>
          </a:prstGeom>
        </p:spPr>
        <p:txBody>
          <a:bodyPr>
            <a:normAutofit/>
          </a:bodyPr>
          <a:lstStyle>
            <a:lvl1pPr marL="0" indent="0">
              <a:buFontTx/>
              <a:buNone/>
              <a:defRPr sz="3600" b="1">
                <a:solidFill>
                  <a:srgbClr val="002C65"/>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 Headline</a:t>
            </a:r>
          </a:p>
        </p:txBody>
      </p:sp>
      <p:sp>
        <p:nvSpPr>
          <p:cNvPr id="3" name="Picture Placeholder 9">
            <a:extLst>
              <a:ext uri="{FF2B5EF4-FFF2-40B4-BE49-F238E27FC236}">
                <a16:creationId xmlns:a16="http://schemas.microsoft.com/office/drawing/2014/main" id="{50EB43C6-1F66-A843-CFBF-8E1BA526E8BC}"/>
              </a:ext>
              <a:ext uri="{C183D7F6-B498-43B3-948B-1728B52AA6E4}">
                <adec:decorative xmlns:adec="http://schemas.microsoft.com/office/drawing/2017/decorative" val="1"/>
              </a:ext>
            </a:extLst>
          </p:cNvPr>
          <p:cNvSpPr>
            <a:spLocks noGrp="1"/>
          </p:cNvSpPr>
          <p:nvPr>
            <p:ph type="pic" sz="quarter" idx="14" hasCustomPrompt="1"/>
          </p:nvPr>
        </p:nvSpPr>
        <p:spPr>
          <a:xfrm>
            <a:off x="4590662" y="1479148"/>
            <a:ext cx="3010674" cy="2305452"/>
          </a:xfrm>
          <a:prstGeom prst="rect">
            <a:avLst/>
          </a:prstGeom>
          <a:solidFill>
            <a:schemeClr val="bg2"/>
          </a:solidFill>
        </p:spPr>
        <p:txBody>
          <a:bodyPr anchor="ctr"/>
          <a:lstStyle>
            <a:lvl1pPr marL="0" indent="0" algn="ctr">
              <a:buFontTx/>
              <a:buNone/>
              <a:defRPr>
                <a:solidFill>
                  <a:schemeClr val="accent2"/>
                </a:solidFill>
              </a:defRPr>
            </a:lvl1pPr>
          </a:lstStyle>
          <a:p>
            <a:r>
              <a:rPr lang="en-US"/>
              <a:t>Image</a:t>
            </a:r>
          </a:p>
        </p:txBody>
      </p:sp>
      <p:sp>
        <p:nvSpPr>
          <p:cNvPr id="5" name="Content Placeholder 2">
            <a:extLst>
              <a:ext uri="{FF2B5EF4-FFF2-40B4-BE49-F238E27FC236}">
                <a16:creationId xmlns:a16="http://schemas.microsoft.com/office/drawing/2014/main" id="{7D5972E2-74CA-C104-9536-BF6860AB65C9}"/>
              </a:ext>
            </a:extLst>
          </p:cNvPr>
          <p:cNvSpPr>
            <a:spLocks noGrp="1"/>
          </p:cNvSpPr>
          <p:nvPr>
            <p:ph sz="half" idx="1"/>
          </p:nvPr>
        </p:nvSpPr>
        <p:spPr>
          <a:xfrm>
            <a:off x="498689" y="1497273"/>
            <a:ext cx="3881398" cy="4798331"/>
          </a:xfrm>
          <a:prstGeom prst="rect">
            <a:avLst/>
          </a:prstGeom>
        </p:spPr>
        <p:txBody>
          <a:bodyPr>
            <a:normAutofit/>
          </a:bodyPr>
          <a:lstStyle>
            <a:lvl1pPr>
              <a:buClr>
                <a:schemeClr val="tx1"/>
              </a:buClr>
              <a:defRPr sz="2400"/>
            </a:lvl1pPr>
            <a:lvl2pPr marL="685800" indent="-228600">
              <a:buFont typeface="Calibri" panose="020F0502020204030204" pitchFamily="34" charset="0"/>
              <a:buChar char="−"/>
              <a:defRPr sz="2000"/>
            </a:lvl2pPr>
            <a:lvl3pPr>
              <a:defRPr sz="1800"/>
            </a:lvl3pPr>
            <a:lvl4pPr marL="1600200" indent="-228600">
              <a:buClr>
                <a:schemeClr val="tx1"/>
              </a:buClr>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267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ption 3">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C20326C-C48F-4E9F-7C34-9660C0F55B52}"/>
              </a:ext>
              <a:ext uri="{C183D7F6-B498-43B3-948B-1728B52AA6E4}">
                <adec:decorative xmlns:adec="http://schemas.microsoft.com/office/drawing/2017/decorative" val="1"/>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6044" y="369475"/>
            <a:ext cx="1613691" cy="1011650"/>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3AB3473E-CCC4-BD55-E979-4F2EB51881AA}"/>
              </a:ext>
              <a:ext uri="{C183D7F6-B498-43B3-948B-1728B52AA6E4}">
                <adec:decorative xmlns:adec="http://schemas.microsoft.com/office/drawing/2017/decorative" val="1"/>
              </a:ext>
            </a:extLst>
          </p:cNvPr>
          <p:cNvSpPr>
            <a:spLocks noGrp="1"/>
          </p:cNvSpPr>
          <p:nvPr>
            <p:ph type="pic" sz="quarter" idx="13" hasCustomPrompt="1"/>
          </p:nvPr>
        </p:nvSpPr>
        <p:spPr>
          <a:xfrm>
            <a:off x="6822040" y="0"/>
            <a:ext cx="5369960" cy="6858000"/>
          </a:xfrm>
          <a:prstGeom prst="rect">
            <a:avLst/>
          </a:prstGeom>
          <a:solidFill>
            <a:schemeClr val="bg2"/>
          </a:solidFill>
        </p:spPr>
        <p:txBody>
          <a:bodyPr anchor="ctr" anchorCtr="0"/>
          <a:lstStyle>
            <a:lvl1pPr marL="0" indent="0" algn="ctr">
              <a:buFontTx/>
              <a:buNone/>
              <a:defRPr>
                <a:solidFill>
                  <a:schemeClr val="accent2"/>
                </a:solidFill>
              </a:defRPr>
            </a:lvl1pPr>
          </a:lstStyle>
          <a:p>
            <a:r>
              <a:rPr lang="en-US"/>
              <a:t>Image</a:t>
            </a:r>
          </a:p>
        </p:txBody>
      </p:sp>
      <p:sp>
        <p:nvSpPr>
          <p:cNvPr id="6" name="Text Placeholder 8">
            <a:extLst>
              <a:ext uri="{FF2B5EF4-FFF2-40B4-BE49-F238E27FC236}">
                <a16:creationId xmlns:a16="http://schemas.microsoft.com/office/drawing/2014/main" id="{82B699D6-2638-654C-8884-431D95B93976}"/>
              </a:ext>
            </a:extLst>
          </p:cNvPr>
          <p:cNvSpPr>
            <a:spLocks noGrp="1"/>
          </p:cNvSpPr>
          <p:nvPr>
            <p:ph type="body" sz="quarter" idx="10" hasCustomPrompt="1"/>
          </p:nvPr>
        </p:nvSpPr>
        <p:spPr>
          <a:xfrm>
            <a:off x="456044" y="2733898"/>
            <a:ext cx="5836691" cy="448310"/>
          </a:xfrm>
          <a:prstGeom prst="rect">
            <a:avLst/>
          </a:prstGeom>
        </p:spPr>
        <p:txBody>
          <a:bodyPr>
            <a:noAutofit/>
          </a:bodyPr>
          <a:lstStyle>
            <a:lvl1pPr marL="0" indent="0">
              <a:buFontTx/>
              <a:buNone/>
              <a:defRPr sz="2800">
                <a:solidFill>
                  <a:srgbClr val="002C65"/>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Project Title</a:t>
            </a:r>
          </a:p>
        </p:txBody>
      </p:sp>
      <p:sp>
        <p:nvSpPr>
          <p:cNvPr id="9" name="Text Placeholder 8">
            <a:extLst>
              <a:ext uri="{FF2B5EF4-FFF2-40B4-BE49-F238E27FC236}">
                <a16:creationId xmlns:a16="http://schemas.microsoft.com/office/drawing/2014/main" id="{5DBAFCAC-5088-404B-22E8-D5C325348C48}"/>
              </a:ext>
            </a:extLst>
          </p:cNvPr>
          <p:cNvSpPr>
            <a:spLocks noGrp="1"/>
          </p:cNvSpPr>
          <p:nvPr>
            <p:ph type="body" sz="quarter" idx="12" hasCustomPrompt="1"/>
          </p:nvPr>
        </p:nvSpPr>
        <p:spPr>
          <a:xfrm>
            <a:off x="456044" y="4248520"/>
            <a:ext cx="5836691" cy="397980"/>
          </a:xfrm>
          <a:prstGeom prst="rect">
            <a:avLst/>
          </a:prstGeom>
        </p:spPr>
        <p:txBody>
          <a:bodyPr>
            <a:noAutofit/>
          </a:bodyPr>
          <a:lstStyle>
            <a:lvl1pPr marL="0" indent="0">
              <a:buFontTx/>
              <a:buNone/>
              <a:defRPr sz="2000">
                <a:solidFill>
                  <a:srgbClr val="002C65"/>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DD/MM/YY</a:t>
            </a:r>
          </a:p>
        </p:txBody>
      </p:sp>
      <p:sp>
        <p:nvSpPr>
          <p:cNvPr id="3" name="Text Placeholder 8">
            <a:extLst>
              <a:ext uri="{FF2B5EF4-FFF2-40B4-BE49-F238E27FC236}">
                <a16:creationId xmlns:a16="http://schemas.microsoft.com/office/drawing/2014/main" id="{E795918B-3418-7470-8BAF-541281AED8C8}"/>
              </a:ext>
            </a:extLst>
          </p:cNvPr>
          <p:cNvSpPr>
            <a:spLocks noGrp="1"/>
          </p:cNvSpPr>
          <p:nvPr>
            <p:ph type="body" sz="quarter" idx="11" hasCustomPrompt="1"/>
          </p:nvPr>
        </p:nvSpPr>
        <p:spPr>
          <a:xfrm>
            <a:off x="456044" y="3366240"/>
            <a:ext cx="5836691" cy="573568"/>
          </a:xfrm>
          <a:prstGeom prst="rect">
            <a:avLst/>
          </a:prstGeom>
        </p:spPr>
        <p:txBody>
          <a:bodyPr>
            <a:noAutofit/>
          </a:bodyPr>
          <a:lstStyle>
            <a:lvl1pPr marL="0" indent="0">
              <a:buFontTx/>
              <a:buNone/>
              <a:defRPr sz="4400" b="1">
                <a:solidFill>
                  <a:srgbClr val="002C65"/>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Client Name</a:t>
            </a:r>
          </a:p>
        </p:txBody>
      </p:sp>
    </p:spTree>
    <p:extLst>
      <p:ext uri="{BB962C8B-B14F-4D97-AF65-F5344CB8AC3E}">
        <p14:creationId xmlns:p14="http://schemas.microsoft.com/office/powerpoint/2010/main" val="27101889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ject Highlight; Option 1">
    <p:spTree>
      <p:nvGrpSpPr>
        <p:cNvPr id="1" name=""/>
        <p:cNvGrpSpPr/>
        <p:nvPr/>
      </p:nvGrpSpPr>
      <p:grpSpPr>
        <a:xfrm>
          <a:off x="0" y="0"/>
          <a:ext cx="0" cy="0"/>
          <a:chOff x="0" y="0"/>
          <a:chExt cx="0" cy="0"/>
        </a:xfrm>
      </p:grpSpPr>
      <p:sp>
        <p:nvSpPr>
          <p:cNvPr id="7" name="Parallelogram 2">
            <a:extLst>
              <a:ext uri="{FF2B5EF4-FFF2-40B4-BE49-F238E27FC236}">
                <a16:creationId xmlns:a16="http://schemas.microsoft.com/office/drawing/2014/main" id="{F8078041-B48E-4D0D-1BAD-721F8EF7DD8A}"/>
              </a:ext>
              <a:ext uri="{C183D7F6-B498-43B3-948B-1728B52AA6E4}">
                <adec:decorative xmlns:adec="http://schemas.microsoft.com/office/drawing/2017/decorative" val="1"/>
              </a:ext>
            </a:extLst>
          </p:cNvPr>
          <p:cNvSpPr>
            <a:spLocks/>
          </p:cNvSpPr>
          <p:nvPr userDrawn="1"/>
        </p:nvSpPr>
        <p:spPr>
          <a:xfrm>
            <a:off x="-762" y="431015"/>
            <a:ext cx="5798312" cy="601788"/>
          </a:xfrm>
          <a:custGeom>
            <a:avLst/>
            <a:gdLst>
              <a:gd name="connsiteX0" fmla="*/ 0 w 4605996"/>
              <a:gd name="connsiteY0" fmla="*/ 600201 h 600201"/>
              <a:gd name="connsiteX1" fmla="*/ 150050 w 4605996"/>
              <a:gd name="connsiteY1" fmla="*/ 0 h 600201"/>
              <a:gd name="connsiteX2" fmla="*/ 4605996 w 4605996"/>
              <a:gd name="connsiteY2" fmla="*/ 0 h 600201"/>
              <a:gd name="connsiteX3" fmla="*/ 4455946 w 4605996"/>
              <a:gd name="connsiteY3" fmla="*/ 600201 h 600201"/>
              <a:gd name="connsiteX4" fmla="*/ 0 w 4605996"/>
              <a:gd name="connsiteY4" fmla="*/ 600201 h 600201"/>
              <a:gd name="connsiteX0" fmla="*/ 0 w 4459945"/>
              <a:gd name="connsiteY0" fmla="*/ 597026 h 600201"/>
              <a:gd name="connsiteX1" fmla="*/ 3999 w 4459945"/>
              <a:gd name="connsiteY1" fmla="*/ 0 h 600201"/>
              <a:gd name="connsiteX2" fmla="*/ 4459945 w 4459945"/>
              <a:gd name="connsiteY2" fmla="*/ 0 h 600201"/>
              <a:gd name="connsiteX3" fmla="*/ 4309895 w 4459945"/>
              <a:gd name="connsiteY3" fmla="*/ 600201 h 600201"/>
              <a:gd name="connsiteX4" fmla="*/ 0 w 4459945"/>
              <a:gd name="connsiteY4" fmla="*/ 597026 h 600201"/>
              <a:gd name="connsiteX0" fmla="*/ 2351 w 4455946"/>
              <a:gd name="connsiteY0" fmla="*/ 597026 h 600201"/>
              <a:gd name="connsiteX1" fmla="*/ 0 w 4455946"/>
              <a:gd name="connsiteY1" fmla="*/ 0 h 600201"/>
              <a:gd name="connsiteX2" fmla="*/ 4455946 w 4455946"/>
              <a:gd name="connsiteY2" fmla="*/ 0 h 600201"/>
              <a:gd name="connsiteX3" fmla="*/ 4305896 w 4455946"/>
              <a:gd name="connsiteY3" fmla="*/ 600201 h 600201"/>
              <a:gd name="connsiteX4" fmla="*/ 2351 w 4455946"/>
              <a:gd name="connsiteY4" fmla="*/ 597026 h 600201"/>
              <a:gd name="connsiteX0" fmla="*/ 5526 w 4455946"/>
              <a:gd name="connsiteY0" fmla="*/ 598614 h 600201"/>
              <a:gd name="connsiteX1" fmla="*/ 0 w 4455946"/>
              <a:gd name="connsiteY1" fmla="*/ 0 h 600201"/>
              <a:gd name="connsiteX2" fmla="*/ 4455946 w 4455946"/>
              <a:gd name="connsiteY2" fmla="*/ 0 h 600201"/>
              <a:gd name="connsiteX3" fmla="*/ 4305896 w 4455946"/>
              <a:gd name="connsiteY3" fmla="*/ 600201 h 600201"/>
              <a:gd name="connsiteX4" fmla="*/ 5526 w 4455946"/>
              <a:gd name="connsiteY4" fmla="*/ 598614 h 600201"/>
              <a:gd name="connsiteX0" fmla="*/ 3938 w 4455946"/>
              <a:gd name="connsiteY0" fmla="*/ 600201 h 600201"/>
              <a:gd name="connsiteX1" fmla="*/ 0 w 4455946"/>
              <a:gd name="connsiteY1" fmla="*/ 0 h 600201"/>
              <a:gd name="connsiteX2" fmla="*/ 4455946 w 4455946"/>
              <a:gd name="connsiteY2" fmla="*/ 0 h 600201"/>
              <a:gd name="connsiteX3" fmla="*/ 4305896 w 4455946"/>
              <a:gd name="connsiteY3" fmla="*/ 600201 h 600201"/>
              <a:gd name="connsiteX4" fmla="*/ 3938 w 4455946"/>
              <a:gd name="connsiteY4" fmla="*/ 600201 h 600201"/>
              <a:gd name="connsiteX0" fmla="*/ 3938 w 4455946"/>
              <a:gd name="connsiteY0" fmla="*/ 600201 h 600201"/>
              <a:gd name="connsiteX1" fmla="*/ 0 w 4455946"/>
              <a:gd name="connsiteY1" fmla="*/ 0 h 600201"/>
              <a:gd name="connsiteX2" fmla="*/ 4455946 w 4455946"/>
              <a:gd name="connsiteY2" fmla="*/ 0 h 600201"/>
              <a:gd name="connsiteX3" fmla="*/ 4305896 w 4455946"/>
              <a:gd name="connsiteY3" fmla="*/ 600201 h 600201"/>
              <a:gd name="connsiteX4" fmla="*/ 3938 w 4455946"/>
              <a:gd name="connsiteY4" fmla="*/ 600201 h 600201"/>
              <a:gd name="connsiteX0" fmla="*/ 2351 w 4455946"/>
              <a:gd name="connsiteY0" fmla="*/ 600201 h 600201"/>
              <a:gd name="connsiteX1" fmla="*/ 0 w 4455946"/>
              <a:gd name="connsiteY1" fmla="*/ 0 h 600201"/>
              <a:gd name="connsiteX2" fmla="*/ 4455946 w 4455946"/>
              <a:gd name="connsiteY2" fmla="*/ 0 h 600201"/>
              <a:gd name="connsiteX3" fmla="*/ 4305896 w 4455946"/>
              <a:gd name="connsiteY3" fmla="*/ 600201 h 600201"/>
              <a:gd name="connsiteX4" fmla="*/ 2351 w 4455946"/>
              <a:gd name="connsiteY4" fmla="*/ 600201 h 600201"/>
              <a:gd name="connsiteX0" fmla="*/ 2351 w 4455946"/>
              <a:gd name="connsiteY0" fmla="*/ 601788 h 601788"/>
              <a:gd name="connsiteX1" fmla="*/ 0 w 4455946"/>
              <a:gd name="connsiteY1" fmla="*/ 0 h 601788"/>
              <a:gd name="connsiteX2" fmla="*/ 4455946 w 4455946"/>
              <a:gd name="connsiteY2" fmla="*/ 0 h 601788"/>
              <a:gd name="connsiteX3" fmla="*/ 4305896 w 4455946"/>
              <a:gd name="connsiteY3" fmla="*/ 600201 h 601788"/>
              <a:gd name="connsiteX4" fmla="*/ 2351 w 4455946"/>
              <a:gd name="connsiteY4" fmla="*/ 601788 h 601788"/>
              <a:gd name="connsiteX0" fmla="*/ 2351 w 4455946"/>
              <a:gd name="connsiteY0" fmla="*/ 601788 h 601788"/>
              <a:gd name="connsiteX1" fmla="*/ 0 w 4455946"/>
              <a:gd name="connsiteY1" fmla="*/ 0 h 601788"/>
              <a:gd name="connsiteX2" fmla="*/ 4455946 w 4455946"/>
              <a:gd name="connsiteY2" fmla="*/ 0 h 601788"/>
              <a:gd name="connsiteX3" fmla="*/ 4305896 w 4455946"/>
              <a:gd name="connsiteY3" fmla="*/ 600201 h 601788"/>
              <a:gd name="connsiteX4" fmla="*/ 2351 w 4455946"/>
              <a:gd name="connsiteY4" fmla="*/ 601788 h 601788"/>
              <a:gd name="connsiteX0" fmla="*/ 2351 w 4455946"/>
              <a:gd name="connsiteY0" fmla="*/ 601788 h 601788"/>
              <a:gd name="connsiteX1" fmla="*/ 0 w 4455946"/>
              <a:gd name="connsiteY1" fmla="*/ 0 h 601788"/>
              <a:gd name="connsiteX2" fmla="*/ 4455946 w 4455946"/>
              <a:gd name="connsiteY2" fmla="*/ 0 h 601788"/>
              <a:gd name="connsiteX3" fmla="*/ 4305896 w 4455946"/>
              <a:gd name="connsiteY3" fmla="*/ 600201 h 601788"/>
              <a:gd name="connsiteX4" fmla="*/ 2351 w 4455946"/>
              <a:gd name="connsiteY4" fmla="*/ 601788 h 601788"/>
              <a:gd name="connsiteX0" fmla="*/ 763 w 4455946"/>
              <a:gd name="connsiteY0" fmla="*/ 601788 h 601788"/>
              <a:gd name="connsiteX1" fmla="*/ 0 w 4455946"/>
              <a:gd name="connsiteY1" fmla="*/ 0 h 601788"/>
              <a:gd name="connsiteX2" fmla="*/ 4455946 w 4455946"/>
              <a:gd name="connsiteY2" fmla="*/ 0 h 601788"/>
              <a:gd name="connsiteX3" fmla="*/ 4305896 w 4455946"/>
              <a:gd name="connsiteY3" fmla="*/ 600201 h 601788"/>
              <a:gd name="connsiteX4" fmla="*/ 763 w 4455946"/>
              <a:gd name="connsiteY4" fmla="*/ 601788 h 601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5946" h="601788">
                <a:moveTo>
                  <a:pt x="763" y="601788"/>
                </a:moveTo>
                <a:cubicBezTo>
                  <a:pt x="-21" y="402779"/>
                  <a:pt x="784" y="199009"/>
                  <a:pt x="0" y="0"/>
                </a:cubicBezTo>
                <a:lnTo>
                  <a:pt x="4455946" y="0"/>
                </a:lnTo>
                <a:lnTo>
                  <a:pt x="4305896" y="600201"/>
                </a:lnTo>
                <a:lnTo>
                  <a:pt x="763" y="601788"/>
                </a:lnTo>
                <a:close/>
              </a:path>
            </a:pathLst>
          </a:custGeom>
          <a:solidFill>
            <a:srgbClr val="002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2">
            <a:extLst>
              <a:ext uri="{FF2B5EF4-FFF2-40B4-BE49-F238E27FC236}">
                <a16:creationId xmlns:a16="http://schemas.microsoft.com/office/drawing/2014/main" id="{37ABF463-63C3-F53E-BE37-D0ACD86468CB}"/>
              </a:ext>
            </a:extLst>
          </p:cNvPr>
          <p:cNvSpPr>
            <a:spLocks noGrp="1"/>
          </p:cNvSpPr>
          <p:nvPr>
            <p:ph type="body" sz="quarter" idx="17" hasCustomPrompt="1"/>
          </p:nvPr>
        </p:nvSpPr>
        <p:spPr>
          <a:xfrm>
            <a:off x="498690" y="431012"/>
            <a:ext cx="4803560" cy="601788"/>
          </a:xfrm>
          <a:prstGeom prst="rect">
            <a:avLst/>
          </a:prstGeom>
        </p:spPr>
        <p:txBody>
          <a:bodyPr anchor="ctr">
            <a:normAutofit/>
          </a:bodyPr>
          <a:lstStyle>
            <a:lvl1pPr marL="0" indent="0">
              <a:buFontTx/>
              <a:buNone/>
              <a:defRPr sz="3200" b="1">
                <a:solidFill>
                  <a:schemeClr val="bg1"/>
                </a:solidFill>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 Headline</a:t>
            </a:r>
          </a:p>
        </p:txBody>
      </p:sp>
      <p:pic>
        <p:nvPicPr>
          <p:cNvPr id="9" name="Graphic 8">
            <a:extLst>
              <a:ext uri="{FF2B5EF4-FFF2-40B4-BE49-F238E27FC236}">
                <a16:creationId xmlns:a16="http://schemas.microsoft.com/office/drawing/2014/main" id="{83C4FF49-EAEC-7261-206B-6681DE8AB744}"/>
              </a:ext>
              <a:ext uri="{C183D7F6-B498-43B3-948B-1728B52AA6E4}">
                <adec:decorative xmlns:adec="http://schemas.microsoft.com/office/drawing/2017/decorative" val="1"/>
              </a:ext>
            </a:extLst>
          </p:cNvPr>
          <p:cNvPicPr>
            <a:picLocks/>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1021" t="40386" r="30731" b="37051"/>
          <a:stretch/>
        </p:blipFill>
        <p:spPr>
          <a:xfrm>
            <a:off x="-762" y="431013"/>
            <a:ext cx="582206" cy="601788"/>
          </a:xfrm>
          <a:prstGeom prst="rect">
            <a:avLst/>
          </a:prstGeom>
        </p:spPr>
      </p:pic>
      <p:sp>
        <p:nvSpPr>
          <p:cNvPr id="11" name="Content Placeholder 2">
            <a:extLst>
              <a:ext uri="{FF2B5EF4-FFF2-40B4-BE49-F238E27FC236}">
                <a16:creationId xmlns:a16="http://schemas.microsoft.com/office/drawing/2014/main" id="{1B99939A-A7FB-A601-21B4-AD00D3C22468}"/>
              </a:ext>
            </a:extLst>
          </p:cNvPr>
          <p:cNvSpPr>
            <a:spLocks noGrp="1"/>
          </p:cNvSpPr>
          <p:nvPr>
            <p:ph sz="half" idx="1"/>
          </p:nvPr>
        </p:nvSpPr>
        <p:spPr>
          <a:xfrm>
            <a:off x="498689" y="1497273"/>
            <a:ext cx="11161934" cy="4798331"/>
          </a:xfrm>
          <a:prstGeom prst="rect">
            <a:avLst/>
          </a:prstGeom>
        </p:spPr>
        <p:txBody>
          <a:bodyPr>
            <a:normAutofit/>
          </a:bodyPr>
          <a:lstStyle>
            <a:lvl1pPr>
              <a:buClr>
                <a:schemeClr val="tx1"/>
              </a:buClr>
              <a:defRPr sz="2400"/>
            </a:lvl1pPr>
            <a:lvl2pPr marL="685800" indent="-228600">
              <a:buFont typeface="Calibri" panose="020F0502020204030204" pitchFamily="34" charset="0"/>
              <a:buChar char="−"/>
              <a:defRPr sz="2000"/>
            </a:lvl2pPr>
            <a:lvl3pPr>
              <a:defRPr sz="1800"/>
            </a:lvl3pPr>
            <a:lvl4pPr marL="1600200" indent="-228600">
              <a:buClr>
                <a:schemeClr val="tx1"/>
              </a:buClr>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11688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oject Highlight; Option 2">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1E09CBA6-84B3-8EF8-D531-51F4D64759EF}"/>
              </a:ext>
              <a:ext uri="{C183D7F6-B498-43B3-948B-1728B52AA6E4}">
                <adec:decorative xmlns:adec="http://schemas.microsoft.com/office/drawing/2017/decorative" val="1"/>
              </a:ext>
            </a:extLst>
          </p:cNvPr>
          <p:cNvSpPr>
            <a:spLocks noGrp="1"/>
          </p:cNvSpPr>
          <p:nvPr>
            <p:ph type="pic" sz="quarter" idx="10" hasCustomPrompt="1"/>
          </p:nvPr>
        </p:nvSpPr>
        <p:spPr>
          <a:xfrm>
            <a:off x="6045200" y="0"/>
            <a:ext cx="6146799" cy="6858000"/>
          </a:xfrm>
          <a:prstGeom prst="rect">
            <a:avLst/>
          </a:prstGeom>
          <a:solidFill>
            <a:schemeClr val="bg2"/>
          </a:solidFill>
          <a:ln>
            <a:noFill/>
          </a:ln>
        </p:spPr>
        <p:txBody>
          <a:bodyPr anchor="ctr"/>
          <a:lstStyle>
            <a:lvl1pPr marL="0" indent="0" algn="ctr">
              <a:buFontTx/>
              <a:buNone/>
              <a:defRPr>
                <a:solidFill>
                  <a:schemeClr val="accent2"/>
                </a:solidFill>
              </a:defRPr>
            </a:lvl1pPr>
          </a:lstStyle>
          <a:p>
            <a:r>
              <a:rPr lang="en-US"/>
              <a:t>Image</a:t>
            </a:r>
          </a:p>
        </p:txBody>
      </p:sp>
      <p:sp>
        <p:nvSpPr>
          <p:cNvPr id="3" name="Parallelogram 2">
            <a:extLst>
              <a:ext uri="{FF2B5EF4-FFF2-40B4-BE49-F238E27FC236}">
                <a16:creationId xmlns:a16="http://schemas.microsoft.com/office/drawing/2014/main" id="{DC69D018-7981-B888-7DB8-8CAA288C71E7}"/>
              </a:ext>
              <a:ext uri="{C183D7F6-B498-43B3-948B-1728B52AA6E4}">
                <adec:decorative xmlns:adec="http://schemas.microsoft.com/office/drawing/2017/decorative" val="1"/>
              </a:ext>
            </a:extLst>
          </p:cNvPr>
          <p:cNvSpPr>
            <a:spLocks/>
          </p:cNvSpPr>
          <p:nvPr userDrawn="1"/>
        </p:nvSpPr>
        <p:spPr>
          <a:xfrm>
            <a:off x="-762" y="431015"/>
            <a:ext cx="5798312" cy="601788"/>
          </a:xfrm>
          <a:custGeom>
            <a:avLst/>
            <a:gdLst>
              <a:gd name="connsiteX0" fmla="*/ 0 w 4605996"/>
              <a:gd name="connsiteY0" fmla="*/ 600201 h 600201"/>
              <a:gd name="connsiteX1" fmla="*/ 150050 w 4605996"/>
              <a:gd name="connsiteY1" fmla="*/ 0 h 600201"/>
              <a:gd name="connsiteX2" fmla="*/ 4605996 w 4605996"/>
              <a:gd name="connsiteY2" fmla="*/ 0 h 600201"/>
              <a:gd name="connsiteX3" fmla="*/ 4455946 w 4605996"/>
              <a:gd name="connsiteY3" fmla="*/ 600201 h 600201"/>
              <a:gd name="connsiteX4" fmla="*/ 0 w 4605996"/>
              <a:gd name="connsiteY4" fmla="*/ 600201 h 600201"/>
              <a:gd name="connsiteX0" fmla="*/ 0 w 4459945"/>
              <a:gd name="connsiteY0" fmla="*/ 597026 h 600201"/>
              <a:gd name="connsiteX1" fmla="*/ 3999 w 4459945"/>
              <a:gd name="connsiteY1" fmla="*/ 0 h 600201"/>
              <a:gd name="connsiteX2" fmla="*/ 4459945 w 4459945"/>
              <a:gd name="connsiteY2" fmla="*/ 0 h 600201"/>
              <a:gd name="connsiteX3" fmla="*/ 4309895 w 4459945"/>
              <a:gd name="connsiteY3" fmla="*/ 600201 h 600201"/>
              <a:gd name="connsiteX4" fmla="*/ 0 w 4459945"/>
              <a:gd name="connsiteY4" fmla="*/ 597026 h 600201"/>
              <a:gd name="connsiteX0" fmla="*/ 2351 w 4455946"/>
              <a:gd name="connsiteY0" fmla="*/ 597026 h 600201"/>
              <a:gd name="connsiteX1" fmla="*/ 0 w 4455946"/>
              <a:gd name="connsiteY1" fmla="*/ 0 h 600201"/>
              <a:gd name="connsiteX2" fmla="*/ 4455946 w 4455946"/>
              <a:gd name="connsiteY2" fmla="*/ 0 h 600201"/>
              <a:gd name="connsiteX3" fmla="*/ 4305896 w 4455946"/>
              <a:gd name="connsiteY3" fmla="*/ 600201 h 600201"/>
              <a:gd name="connsiteX4" fmla="*/ 2351 w 4455946"/>
              <a:gd name="connsiteY4" fmla="*/ 597026 h 600201"/>
              <a:gd name="connsiteX0" fmla="*/ 5526 w 4455946"/>
              <a:gd name="connsiteY0" fmla="*/ 598614 h 600201"/>
              <a:gd name="connsiteX1" fmla="*/ 0 w 4455946"/>
              <a:gd name="connsiteY1" fmla="*/ 0 h 600201"/>
              <a:gd name="connsiteX2" fmla="*/ 4455946 w 4455946"/>
              <a:gd name="connsiteY2" fmla="*/ 0 h 600201"/>
              <a:gd name="connsiteX3" fmla="*/ 4305896 w 4455946"/>
              <a:gd name="connsiteY3" fmla="*/ 600201 h 600201"/>
              <a:gd name="connsiteX4" fmla="*/ 5526 w 4455946"/>
              <a:gd name="connsiteY4" fmla="*/ 598614 h 600201"/>
              <a:gd name="connsiteX0" fmla="*/ 3938 w 4455946"/>
              <a:gd name="connsiteY0" fmla="*/ 600201 h 600201"/>
              <a:gd name="connsiteX1" fmla="*/ 0 w 4455946"/>
              <a:gd name="connsiteY1" fmla="*/ 0 h 600201"/>
              <a:gd name="connsiteX2" fmla="*/ 4455946 w 4455946"/>
              <a:gd name="connsiteY2" fmla="*/ 0 h 600201"/>
              <a:gd name="connsiteX3" fmla="*/ 4305896 w 4455946"/>
              <a:gd name="connsiteY3" fmla="*/ 600201 h 600201"/>
              <a:gd name="connsiteX4" fmla="*/ 3938 w 4455946"/>
              <a:gd name="connsiteY4" fmla="*/ 600201 h 600201"/>
              <a:gd name="connsiteX0" fmla="*/ 3938 w 4455946"/>
              <a:gd name="connsiteY0" fmla="*/ 600201 h 600201"/>
              <a:gd name="connsiteX1" fmla="*/ 0 w 4455946"/>
              <a:gd name="connsiteY1" fmla="*/ 0 h 600201"/>
              <a:gd name="connsiteX2" fmla="*/ 4455946 w 4455946"/>
              <a:gd name="connsiteY2" fmla="*/ 0 h 600201"/>
              <a:gd name="connsiteX3" fmla="*/ 4305896 w 4455946"/>
              <a:gd name="connsiteY3" fmla="*/ 600201 h 600201"/>
              <a:gd name="connsiteX4" fmla="*/ 3938 w 4455946"/>
              <a:gd name="connsiteY4" fmla="*/ 600201 h 600201"/>
              <a:gd name="connsiteX0" fmla="*/ 2351 w 4455946"/>
              <a:gd name="connsiteY0" fmla="*/ 600201 h 600201"/>
              <a:gd name="connsiteX1" fmla="*/ 0 w 4455946"/>
              <a:gd name="connsiteY1" fmla="*/ 0 h 600201"/>
              <a:gd name="connsiteX2" fmla="*/ 4455946 w 4455946"/>
              <a:gd name="connsiteY2" fmla="*/ 0 h 600201"/>
              <a:gd name="connsiteX3" fmla="*/ 4305896 w 4455946"/>
              <a:gd name="connsiteY3" fmla="*/ 600201 h 600201"/>
              <a:gd name="connsiteX4" fmla="*/ 2351 w 4455946"/>
              <a:gd name="connsiteY4" fmla="*/ 600201 h 600201"/>
              <a:gd name="connsiteX0" fmla="*/ 2351 w 4455946"/>
              <a:gd name="connsiteY0" fmla="*/ 601788 h 601788"/>
              <a:gd name="connsiteX1" fmla="*/ 0 w 4455946"/>
              <a:gd name="connsiteY1" fmla="*/ 0 h 601788"/>
              <a:gd name="connsiteX2" fmla="*/ 4455946 w 4455946"/>
              <a:gd name="connsiteY2" fmla="*/ 0 h 601788"/>
              <a:gd name="connsiteX3" fmla="*/ 4305896 w 4455946"/>
              <a:gd name="connsiteY3" fmla="*/ 600201 h 601788"/>
              <a:gd name="connsiteX4" fmla="*/ 2351 w 4455946"/>
              <a:gd name="connsiteY4" fmla="*/ 601788 h 601788"/>
              <a:gd name="connsiteX0" fmla="*/ 2351 w 4455946"/>
              <a:gd name="connsiteY0" fmla="*/ 601788 h 601788"/>
              <a:gd name="connsiteX1" fmla="*/ 0 w 4455946"/>
              <a:gd name="connsiteY1" fmla="*/ 0 h 601788"/>
              <a:gd name="connsiteX2" fmla="*/ 4455946 w 4455946"/>
              <a:gd name="connsiteY2" fmla="*/ 0 h 601788"/>
              <a:gd name="connsiteX3" fmla="*/ 4305896 w 4455946"/>
              <a:gd name="connsiteY3" fmla="*/ 600201 h 601788"/>
              <a:gd name="connsiteX4" fmla="*/ 2351 w 4455946"/>
              <a:gd name="connsiteY4" fmla="*/ 601788 h 601788"/>
              <a:gd name="connsiteX0" fmla="*/ 2351 w 4455946"/>
              <a:gd name="connsiteY0" fmla="*/ 601788 h 601788"/>
              <a:gd name="connsiteX1" fmla="*/ 0 w 4455946"/>
              <a:gd name="connsiteY1" fmla="*/ 0 h 601788"/>
              <a:gd name="connsiteX2" fmla="*/ 4455946 w 4455946"/>
              <a:gd name="connsiteY2" fmla="*/ 0 h 601788"/>
              <a:gd name="connsiteX3" fmla="*/ 4305896 w 4455946"/>
              <a:gd name="connsiteY3" fmla="*/ 600201 h 601788"/>
              <a:gd name="connsiteX4" fmla="*/ 2351 w 4455946"/>
              <a:gd name="connsiteY4" fmla="*/ 601788 h 601788"/>
              <a:gd name="connsiteX0" fmla="*/ 763 w 4455946"/>
              <a:gd name="connsiteY0" fmla="*/ 601788 h 601788"/>
              <a:gd name="connsiteX1" fmla="*/ 0 w 4455946"/>
              <a:gd name="connsiteY1" fmla="*/ 0 h 601788"/>
              <a:gd name="connsiteX2" fmla="*/ 4455946 w 4455946"/>
              <a:gd name="connsiteY2" fmla="*/ 0 h 601788"/>
              <a:gd name="connsiteX3" fmla="*/ 4305896 w 4455946"/>
              <a:gd name="connsiteY3" fmla="*/ 600201 h 601788"/>
              <a:gd name="connsiteX4" fmla="*/ 763 w 4455946"/>
              <a:gd name="connsiteY4" fmla="*/ 601788 h 601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5946" h="601788">
                <a:moveTo>
                  <a:pt x="763" y="601788"/>
                </a:moveTo>
                <a:cubicBezTo>
                  <a:pt x="-21" y="402779"/>
                  <a:pt x="784" y="199009"/>
                  <a:pt x="0" y="0"/>
                </a:cubicBezTo>
                <a:lnTo>
                  <a:pt x="4455946" y="0"/>
                </a:lnTo>
                <a:lnTo>
                  <a:pt x="4305896" y="600201"/>
                </a:lnTo>
                <a:lnTo>
                  <a:pt x="763" y="601788"/>
                </a:lnTo>
                <a:close/>
              </a:path>
            </a:pathLst>
          </a:custGeom>
          <a:solidFill>
            <a:srgbClr val="002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DD9C9D22-0CD1-498B-0787-19A1483F073B}"/>
              </a:ext>
            </a:extLst>
          </p:cNvPr>
          <p:cNvSpPr>
            <a:spLocks noGrp="1"/>
          </p:cNvSpPr>
          <p:nvPr>
            <p:ph type="body" sz="quarter" idx="17" hasCustomPrompt="1"/>
          </p:nvPr>
        </p:nvSpPr>
        <p:spPr>
          <a:xfrm>
            <a:off x="498690" y="431012"/>
            <a:ext cx="4803560" cy="601788"/>
          </a:xfrm>
          <a:prstGeom prst="rect">
            <a:avLst/>
          </a:prstGeom>
        </p:spPr>
        <p:txBody>
          <a:bodyPr anchor="ctr">
            <a:normAutofit/>
          </a:bodyPr>
          <a:lstStyle>
            <a:lvl1pPr marL="0" indent="0">
              <a:buFontTx/>
              <a:buNone/>
              <a:defRPr sz="3200" b="1">
                <a:solidFill>
                  <a:schemeClr val="bg1"/>
                </a:solidFill>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 Headline</a:t>
            </a:r>
          </a:p>
        </p:txBody>
      </p:sp>
      <p:pic>
        <p:nvPicPr>
          <p:cNvPr id="7" name="Graphic 6">
            <a:extLst>
              <a:ext uri="{FF2B5EF4-FFF2-40B4-BE49-F238E27FC236}">
                <a16:creationId xmlns:a16="http://schemas.microsoft.com/office/drawing/2014/main" id="{2AEB4513-225F-CD20-BBA9-D9FEE7368561}"/>
              </a:ext>
              <a:ext uri="{C183D7F6-B498-43B3-948B-1728B52AA6E4}">
                <adec:decorative xmlns:adec="http://schemas.microsoft.com/office/drawing/2017/decorative" val="1"/>
              </a:ext>
            </a:extLst>
          </p:cNvPr>
          <p:cNvPicPr>
            <a:picLocks/>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1021" t="40386" r="30731" b="37051"/>
          <a:stretch/>
        </p:blipFill>
        <p:spPr>
          <a:xfrm>
            <a:off x="-762" y="431013"/>
            <a:ext cx="582206" cy="601788"/>
          </a:xfrm>
          <a:prstGeom prst="rect">
            <a:avLst/>
          </a:prstGeom>
        </p:spPr>
      </p:pic>
      <p:sp>
        <p:nvSpPr>
          <p:cNvPr id="6" name="Content Placeholder 2">
            <a:extLst>
              <a:ext uri="{FF2B5EF4-FFF2-40B4-BE49-F238E27FC236}">
                <a16:creationId xmlns:a16="http://schemas.microsoft.com/office/drawing/2014/main" id="{C2945509-4480-3C50-8302-6D56F11FDD72}"/>
              </a:ext>
            </a:extLst>
          </p:cNvPr>
          <p:cNvSpPr>
            <a:spLocks noGrp="1"/>
          </p:cNvSpPr>
          <p:nvPr>
            <p:ph sz="half" idx="1"/>
          </p:nvPr>
        </p:nvSpPr>
        <p:spPr>
          <a:xfrm>
            <a:off x="498689" y="1497273"/>
            <a:ext cx="5070602" cy="4798331"/>
          </a:xfrm>
          <a:prstGeom prst="rect">
            <a:avLst/>
          </a:prstGeom>
        </p:spPr>
        <p:txBody>
          <a:bodyPr>
            <a:normAutofit/>
          </a:bodyPr>
          <a:lstStyle>
            <a:lvl1pPr>
              <a:buClr>
                <a:schemeClr val="tx1"/>
              </a:buClr>
              <a:defRPr sz="2400"/>
            </a:lvl1pPr>
            <a:lvl2pPr marL="685800" indent="-228600">
              <a:buFont typeface="Calibri" panose="020F0502020204030204" pitchFamily="34" charset="0"/>
              <a:buChar char="−"/>
              <a:defRPr sz="2000"/>
            </a:lvl2pPr>
            <a:lvl3pPr>
              <a:defRPr sz="1800"/>
            </a:lvl3pPr>
            <a:lvl4pPr marL="1600200" indent="-228600">
              <a:buClr>
                <a:schemeClr val="tx1"/>
              </a:buClr>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2202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oject Highlight; Option 3">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68BF86D7-1E5F-52DB-136C-BD666D27F352}"/>
              </a:ext>
              <a:ext uri="{C183D7F6-B498-43B3-948B-1728B52AA6E4}">
                <adec:decorative xmlns:adec="http://schemas.microsoft.com/office/drawing/2017/decorative" val="1"/>
              </a:ext>
            </a:extLst>
          </p:cNvPr>
          <p:cNvSpPr>
            <a:spLocks noGrp="1"/>
          </p:cNvSpPr>
          <p:nvPr>
            <p:ph type="pic" sz="quarter" idx="12" hasCustomPrompt="1"/>
          </p:nvPr>
        </p:nvSpPr>
        <p:spPr>
          <a:xfrm>
            <a:off x="7122297" y="4018836"/>
            <a:ext cx="4832963" cy="2276768"/>
          </a:xfrm>
          <a:prstGeom prst="rect">
            <a:avLst/>
          </a:prstGeom>
          <a:solidFill>
            <a:schemeClr val="bg2"/>
          </a:solidFill>
        </p:spPr>
        <p:txBody>
          <a:bodyPr anchor="ctr"/>
          <a:lstStyle>
            <a:lvl1pPr marL="0" indent="0" algn="ctr">
              <a:buFontTx/>
              <a:buNone/>
              <a:defRPr>
                <a:solidFill>
                  <a:schemeClr val="accent2"/>
                </a:solidFill>
              </a:defRPr>
            </a:lvl1pPr>
          </a:lstStyle>
          <a:p>
            <a:r>
              <a:rPr lang="en-US"/>
              <a:t>Image</a:t>
            </a:r>
          </a:p>
        </p:txBody>
      </p:sp>
      <p:sp>
        <p:nvSpPr>
          <p:cNvPr id="7" name="Picture Placeholder 9">
            <a:extLst>
              <a:ext uri="{FF2B5EF4-FFF2-40B4-BE49-F238E27FC236}">
                <a16:creationId xmlns:a16="http://schemas.microsoft.com/office/drawing/2014/main" id="{8EA4ACCE-10FB-6957-08D6-B472ECB5516A}"/>
              </a:ext>
              <a:ext uri="{C183D7F6-B498-43B3-948B-1728B52AA6E4}">
                <adec:decorative xmlns:adec="http://schemas.microsoft.com/office/drawing/2017/decorative" val="1"/>
              </a:ext>
            </a:extLst>
          </p:cNvPr>
          <p:cNvSpPr>
            <a:spLocks noGrp="1"/>
          </p:cNvSpPr>
          <p:nvPr>
            <p:ph type="pic" sz="quarter" idx="15" hasCustomPrompt="1"/>
          </p:nvPr>
        </p:nvSpPr>
        <p:spPr>
          <a:xfrm>
            <a:off x="7122297" y="1497273"/>
            <a:ext cx="4832963" cy="2276768"/>
          </a:xfrm>
          <a:prstGeom prst="rect">
            <a:avLst/>
          </a:prstGeom>
          <a:solidFill>
            <a:schemeClr val="bg2"/>
          </a:solidFill>
        </p:spPr>
        <p:txBody>
          <a:bodyPr anchor="ctr"/>
          <a:lstStyle>
            <a:lvl1pPr marL="0" indent="0" algn="ctr">
              <a:buFontTx/>
              <a:buNone/>
              <a:defRPr>
                <a:solidFill>
                  <a:schemeClr val="accent2"/>
                </a:solidFill>
              </a:defRPr>
            </a:lvl1pPr>
          </a:lstStyle>
          <a:p>
            <a:r>
              <a:rPr lang="en-US"/>
              <a:t>Image</a:t>
            </a:r>
          </a:p>
        </p:txBody>
      </p:sp>
      <p:pic>
        <p:nvPicPr>
          <p:cNvPr id="3" name="Picture 2" descr="A picture containing font, graphics, graphic design, logo&#10;&#10;Description automatically generated">
            <a:extLst>
              <a:ext uri="{FF2B5EF4-FFF2-40B4-BE49-F238E27FC236}">
                <a16:creationId xmlns:a16="http://schemas.microsoft.com/office/drawing/2014/main" id="{2A41DA91-338E-05A2-6400-8E0AD608B1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8931" y="6457885"/>
            <a:ext cx="1191769" cy="212855"/>
          </a:xfrm>
          <a:prstGeom prst="rect">
            <a:avLst/>
          </a:prstGeom>
        </p:spPr>
      </p:pic>
      <p:sp>
        <p:nvSpPr>
          <p:cNvPr id="5" name="Parallelogram 2">
            <a:extLst>
              <a:ext uri="{FF2B5EF4-FFF2-40B4-BE49-F238E27FC236}">
                <a16:creationId xmlns:a16="http://schemas.microsoft.com/office/drawing/2014/main" id="{01917CCC-7186-43E4-E3D1-3E37AC0816F3}"/>
              </a:ext>
              <a:ext uri="{C183D7F6-B498-43B3-948B-1728B52AA6E4}">
                <adec:decorative xmlns:adec="http://schemas.microsoft.com/office/drawing/2017/decorative" val="1"/>
              </a:ext>
            </a:extLst>
          </p:cNvPr>
          <p:cNvSpPr>
            <a:spLocks/>
          </p:cNvSpPr>
          <p:nvPr userDrawn="1"/>
        </p:nvSpPr>
        <p:spPr>
          <a:xfrm>
            <a:off x="-762" y="431015"/>
            <a:ext cx="5798312" cy="601788"/>
          </a:xfrm>
          <a:custGeom>
            <a:avLst/>
            <a:gdLst>
              <a:gd name="connsiteX0" fmla="*/ 0 w 4605996"/>
              <a:gd name="connsiteY0" fmla="*/ 600201 h 600201"/>
              <a:gd name="connsiteX1" fmla="*/ 150050 w 4605996"/>
              <a:gd name="connsiteY1" fmla="*/ 0 h 600201"/>
              <a:gd name="connsiteX2" fmla="*/ 4605996 w 4605996"/>
              <a:gd name="connsiteY2" fmla="*/ 0 h 600201"/>
              <a:gd name="connsiteX3" fmla="*/ 4455946 w 4605996"/>
              <a:gd name="connsiteY3" fmla="*/ 600201 h 600201"/>
              <a:gd name="connsiteX4" fmla="*/ 0 w 4605996"/>
              <a:gd name="connsiteY4" fmla="*/ 600201 h 600201"/>
              <a:gd name="connsiteX0" fmla="*/ 0 w 4459945"/>
              <a:gd name="connsiteY0" fmla="*/ 597026 h 600201"/>
              <a:gd name="connsiteX1" fmla="*/ 3999 w 4459945"/>
              <a:gd name="connsiteY1" fmla="*/ 0 h 600201"/>
              <a:gd name="connsiteX2" fmla="*/ 4459945 w 4459945"/>
              <a:gd name="connsiteY2" fmla="*/ 0 h 600201"/>
              <a:gd name="connsiteX3" fmla="*/ 4309895 w 4459945"/>
              <a:gd name="connsiteY3" fmla="*/ 600201 h 600201"/>
              <a:gd name="connsiteX4" fmla="*/ 0 w 4459945"/>
              <a:gd name="connsiteY4" fmla="*/ 597026 h 600201"/>
              <a:gd name="connsiteX0" fmla="*/ 2351 w 4455946"/>
              <a:gd name="connsiteY0" fmla="*/ 597026 h 600201"/>
              <a:gd name="connsiteX1" fmla="*/ 0 w 4455946"/>
              <a:gd name="connsiteY1" fmla="*/ 0 h 600201"/>
              <a:gd name="connsiteX2" fmla="*/ 4455946 w 4455946"/>
              <a:gd name="connsiteY2" fmla="*/ 0 h 600201"/>
              <a:gd name="connsiteX3" fmla="*/ 4305896 w 4455946"/>
              <a:gd name="connsiteY3" fmla="*/ 600201 h 600201"/>
              <a:gd name="connsiteX4" fmla="*/ 2351 w 4455946"/>
              <a:gd name="connsiteY4" fmla="*/ 597026 h 600201"/>
              <a:gd name="connsiteX0" fmla="*/ 5526 w 4455946"/>
              <a:gd name="connsiteY0" fmla="*/ 598614 h 600201"/>
              <a:gd name="connsiteX1" fmla="*/ 0 w 4455946"/>
              <a:gd name="connsiteY1" fmla="*/ 0 h 600201"/>
              <a:gd name="connsiteX2" fmla="*/ 4455946 w 4455946"/>
              <a:gd name="connsiteY2" fmla="*/ 0 h 600201"/>
              <a:gd name="connsiteX3" fmla="*/ 4305896 w 4455946"/>
              <a:gd name="connsiteY3" fmla="*/ 600201 h 600201"/>
              <a:gd name="connsiteX4" fmla="*/ 5526 w 4455946"/>
              <a:gd name="connsiteY4" fmla="*/ 598614 h 600201"/>
              <a:gd name="connsiteX0" fmla="*/ 3938 w 4455946"/>
              <a:gd name="connsiteY0" fmla="*/ 600201 h 600201"/>
              <a:gd name="connsiteX1" fmla="*/ 0 w 4455946"/>
              <a:gd name="connsiteY1" fmla="*/ 0 h 600201"/>
              <a:gd name="connsiteX2" fmla="*/ 4455946 w 4455946"/>
              <a:gd name="connsiteY2" fmla="*/ 0 h 600201"/>
              <a:gd name="connsiteX3" fmla="*/ 4305896 w 4455946"/>
              <a:gd name="connsiteY3" fmla="*/ 600201 h 600201"/>
              <a:gd name="connsiteX4" fmla="*/ 3938 w 4455946"/>
              <a:gd name="connsiteY4" fmla="*/ 600201 h 600201"/>
              <a:gd name="connsiteX0" fmla="*/ 3938 w 4455946"/>
              <a:gd name="connsiteY0" fmla="*/ 600201 h 600201"/>
              <a:gd name="connsiteX1" fmla="*/ 0 w 4455946"/>
              <a:gd name="connsiteY1" fmla="*/ 0 h 600201"/>
              <a:gd name="connsiteX2" fmla="*/ 4455946 w 4455946"/>
              <a:gd name="connsiteY2" fmla="*/ 0 h 600201"/>
              <a:gd name="connsiteX3" fmla="*/ 4305896 w 4455946"/>
              <a:gd name="connsiteY3" fmla="*/ 600201 h 600201"/>
              <a:gd name="connsiteX4" fmla="*/ 3938 w 4455946"/>
              <a:gd name="connsiteY4" fmla="*/ 600201 h 600201"/>
              <a:gd name="connsiteX0" fmla="*/ 2351 w 4455946"/>
              <a:gd name="connsiteY0" fmla="*/ 600201 h 600201"/>
              <a:gd name="connsiteX1" fmla="*/ 0 w 4455946"/>
              <a:gd name="connsiteY1" fmla="*/ 0 h 600201"/>
              <a:gd name="connsiteX2" fmla="*/ 4455946 w 4455946"/>
              <a:gd name="connsiteY2" fmla="*/ 0 h 600201"/>
              <a:gd name="connsiteX3" fmla="*/ 4305896 w 4455946"/>
              <a:gd name="connsiteY3" fmla="*/ 600201 h 600201"/>
              <a:gd name="connsiteX4" fmla="*/ 2351 w 4455946"/>
              <a:gd name="connsiteY4" fmla="*/ 600201 h 600201"/>
              <a:gd name="connsiteX0" fmla="*/ 2351 w 4455946"/>
              <a:gd name="connsiteY0" fmla="*/ 601788 h 601788"/>
              <a:gd name="connsiteX1" fmla="*/ 0 w 4455946"/>
              <a:gd name="connsiteY1" fmla="*/ 0 h 601788"/>
              <a:gd name="connsiteX2" fmla="*/ 4455946 w 4455946"/>
              <a:gd name="connsiteY2" fmla="*/ 0 h 601788"/>
              <a:gd name="connsiteX3" fmla="*/ 4305896 w 4455946"/>
              <a:gd name="connsiteY3" fmla="*/ 600201 h 601788"/>
              <a:gd name="connsiteX4" fmla="*/ 2351 w 4455946"/>
              <a:gd name="connsiteY4" fmla="*/ 601788 h 601788"/>
              <a:gd name="connsiteX0" fmla="*/ 2351 w 4455946"/>
              <a:gd name="connsiteY0" fmla="*/ 601788 h 601788"/>
              <a:gd name="connsiteX1" fmla="*/ 0 w 4455946"/>
              <a:gd name="connsiteY1" fmla="*/ 0 h 601788"/>
              <a:gd name="connsiteX2" fmla="*/ 4455946 w 4455946"/>
              <a:gd name="connsiteY2" fmla="*/ 0 h 601788"/>
              <a:gd name="connsiteX3" fmla="*/ 4305896 w 4455946"/>
              <a:gd name="connsiteY3" fmla="*/ 600201 h 601788"/>
              <a:gd name="connsiteX4" fmla="*/ 2351 w 4455946"/>
              <a:gd name="connsiteY4" fmla="*/ 601788 h 601788"/>
              <a:gd name="connsiteX0" fmla="*/ 2351 w 4455946"/>
              <a:gd name="connsiteY0" fmla="*/ 601788 h 601788"/>
              <a:gd name="connsiteX1" fmla="*/ 0 w 4455946"/>
              <a:gd name="connsiteY1" fmla="*/ 0 h 601788"/>
              <a:gd name="connsiteX2" fmla="*/ 4455946 w 4455946"/>
              <a:gd name="connsiteY2" fmla="*/ 0 h 601788"/>
              <a:gd name="connsiteX3" fmla="*/ 4305896 w 4455946"/>
              <a:gd name="connsiteY3" fmla="*/ 600201 h 601788"/>
              <a:gd name="connsiteX4" fmla="*/ 2351 w 4455946"/>
              <a:gd name="connsiteY4" fmla="*/ 601788 h 601788"/>
              <a:gd name="connsiteX0" fmla="*/ 763 w 4455946"/>
              <a:gd name="connsiteY0" fmla="*/ 601788 h 601788"/>
              <a:gd name="connsiteX1" fmla="*/ 0 w 4455946"/>
              <a:gd name="connsiteY1" fmla="*/ 0 h 601788"/>
              <a:gd name="connsiteX2" fmla="*/ 4455946 w 4455946"/>
              <a:gd name="connsiteY2" fmla="*/ 0 h 601788"/>
              <a:gd name="connsiteX3" fmla="*/ 4305896 w 4455946"/>
              <a:gd name="connsiteY3" fmla="*/ 600201 h 601788"/>
              <a:gd name="connsiteX4" fmla="*/ 763 w 4455946"/>
              <a:gd name="connsiteY4" fmla="*/ 601788 h 601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5946" h="601788">
                <a:moveTo>
                  <a:pt x="763" y="601788"/>
                </a:moveTo>
                <a:cubicBezTo>
                  <a:pt x="-21" y="402779"/>
                  <a:pt x="784" y="199009"/>
                  <a:pt x="0" y="0"/>
                </a:cubicBezTo>
                <a:lnTo>
                  <a:pt x="4455946" y="0"/>
                </a:lnTo>
                <a:lnTo>
                  <a:pt x="4305896" y="600201"/>
                </a:lnTo>
                <a:lnTo>
                  <a:pt x="763" y="601788"/>
                </a:lnTo>
                <a:close/>
              </a:path>
            </a:pathLst>
          </a:custGeom>
          <a:solidFill>
            <a:srgbClr val="002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2">
            <a:extLst>
              <a:ext uri="{FF2B5EF4-FFF2-40B4-BE49-F238E27FC236}">
                <a16:creationId xmlns:a16="http://schemas.microsoft.com/office/drawing/2014/main" id="{B7FA08A7-B07B-E9C4-244E-DF157A2D0EB9}"/>
              </a:ext>
            </a:extLst>
          </p:cNvPr>
          <p:cNvSpPr>
            <a:spLocks noGrp="1"/>
          </p:cNvSpPr>
          <p:nvPr>
            <p:ph type="body" sz="quarter" idx="17" hasCustomPrompt="1"/>
          </p:nvPr>
        </p:nvSpPr>
        <p:spPr>
          <a:xfrm>
            <a:off x="498690" y="431012"/>
            <a:ext cx="4803560" cy="601788"/>
          </a:xfrm>
          <a:prstGeom prst="rect">
            <a:avLst/>
          </a:prstGeom>
        </p:spPr>
        <p:txBody>
          <a:bodyPr anchor="ctr">
            <a:normAutofit/>
          </a:bodyPr>
          <a:lstStyle>
            <a:lvl1pPr marL="0" indent="0">
              <a:buFontTx/>
              <a:buNone/>
              <a:defRPr sz="3200" b="1">
                <a:solidFill>
                  <a:schemeClr val="bg1"/>
                </a:solidFill>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 Headline</a:t>
            </a:r>
          </a:p>
        </p:txBody>
      </p:sp>
      <p:pic>
        <p:nvPicPr>
          <p:cNvPr id="11" name="Graphic 10">
            <a:extLst>
              <a:ext uri="{FF2B5EF4-FFF2-40B4-BE49-F238E27FC236}">
                <a16:creationId xmlns:a16="http://schemas.microsoft.com/office/drawing/2014/main" id="{078F336A-C97F-F9C3-C804-D4550DA776F4}"/>
              </a:ext>
              <a:ext uri="{C183D7F6-B498-43B3-948B-1728B52AA6E4}">
                <adec:decorative xmlns:adec="http://schemas.microsoft.com/office/drawing/2017/decorative" val="1"/>
              </a:ext>
            </a:extLst>
          </p:cNvPr>
          <p:cNvPicPr>
            <a:picLocks/>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1021" t="40386" r="30731" b="37051"/>
          <a:stretch/>
        </p:blipFill>
        <p:spPr>
          <a:xfrm>
            <a:off x="-762" y="431013"/>
            <a:ext cx="582206" cy="601788"/>
          </a:xfrm>
          <a:prstGeom prst="rect">
            <a:avLst/>
          </a:prstGeom>
        </p:spPr>
      </p:pic>
      <p:sp>
        <p:nvSpPr>
          <p:cNvPr id="12" name="Content Placeholder 2">
            <a:extLst>
              <a:ext uri="{FF2B5EF4-FFF2-40B4-BE49-F238E27FC236}">
                <a16:creationId xmlns:a16="http://schemas.microsoft.com/office/drawing/2014/main" id="{CD815395-966B-F188-689F-5BDA2EB77A6C}"/>
              </a:ext>
            </a:extLst>
          </p:cNvPr>
          <p:cNvSpPr>
            <a:spLocks noGrp="1"/>
          </p:cNvSpPr>
          <p:nvPr>
            <p:ph sz="half" idx="1"/>
          </p:nvPr>
        </p:nvSpPr>
        <p:spPr>
          <a:xfrm>
            <a:off x="498688" y="1497273"/>
            <a:ext cx="6137061" cy="4798331"/>
          </a:xfrm>
          <a:prstGeom prst="rect">
            <a:avLst/>
          </a:prstGeom>
        </p:spPr>
        <p:txBody>
          <a:bodyPr>
            <a:normAutofit/>
          </a:bodyPr>
          <a:lstStyle>
            <a:lvl1pPr>
              <a:buClr>
                <a:schemeClr val="tx1"/>
              </a:buClr>
              <a:defRPr sz="2400"/>
            </a:lvl1pPr>
            <a:lvl2pPr marL="685800" indent="-228600">
              <a:buFont typeface="Calibri" panose="020F0502020204030204" pitchFamily="34" charset="0"/>
              <a:buChar char="−"/>
              <a:defRPr sz="2000"/>
            </a:lvl2pPr>
            <a:lvl3pPr>
              <a:defRPr sz="1800"/>
            </a:lvl3pPr>
            <a:lvl4pPr marL="1600200" indent="-228600">
              <a:buClr>
                <a:schemeClr val="tx1"/>
              </a:buClr>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19911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oject Highlight; Option 4">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8EA4ACCE-10FB-6957-08D6-B472ECB5516A}"/>
              </a:ext>
              <a:ext uri="{C183D7F6-B498-43B3-948B-1728B52AA6E4}">
                <adec:decorative xmlns:adec="http://schemas.microsoft.com/office/drawing/2017/decorative" val="1"/>
              </a:ext>
            </a:extLst>
          </p:cNvPr>
          <p:cNvSpPr>
            <a:spLocks noGrp="1"/>
          </p:cNvSpPr>
          <p:nvPr>
            <p:ph type="pic" sz="quarter" idx="15" hasCustomPrompt="1"/>
          </p:nvPr>
        </p:nvSpPr>
        <p:spPr>
          <a:xfrm>
            <a:off x="6091437" y="1341389"/>
            <a:ext cx="6100563" cy="2642262"/>
          </a:xfrm>
          <a:prstGeom prst="rect">
            <a:avLst/>
          </a:prstGeom>
          <a:solidFill>
            <a:schemeClr val="bg2"/>
          </a:solidFill>
        </p:spPr>
        <p:txBody>
          <a:bodyPr anchor="ctr"/>
          <a:lstStyle>
            <a:lvl1pPr marL="0" indent="0" algn="ctr">
              <a:buFontTx/>
              <a:buNone/>
              <a:defRPr>
                <a:solidFill>
                  <a:schemeClr val="accent2"/>
                </a:solidFill>
              </a:defRPr>
            </a:lvl1pPr>
          </a:lstStyle>
          <a:p>
            <a:r>
              <a:rPr lang="en-US"/>
              <a:t>Image</a:t>
            </a:r>
          </a:p>
        </p:txBody>
      </p:sp>
      <p:sp>
        <p:nvSpPr>
          <p:cNvPr id="2" name="Picture Placeholder 9">
            <a:extLst>
              <a:ext uri="{FF2B5EF4-FFF2-40B4-BE49-F238E27FC236}">
                <a16:creationId xmlns:a16="http://schemas.microsoft.com/office/drawing/2014/main" id="{68BF86D7-1E5F-52DB-136C-BD666D27F352}"/>
              </a:ext>
              <a:ext uri="{C183D7F6-B498-43B3-948B-1728B52AA6E4}">
                <adec:decorative xmlns:adec="http://schemas.microsoft.com/office/drawing/2017/decorative" val="1"/>
              </a:ext>
            </a:extLst>
          </p:cNvPr>
          <p:cNvSpPr>
            <a:spLocks noGrp="1"/>
          </p:cNvSpPr>
          <p:nvPr>
            <p:ph type="pic" sz="quarter" idx="12" hasCustomPrompt="1"/>
          </p:nvPr>
        </p:nvSpPr>
        <p:spPr>
          <a:xfrm>
            <a:off x="6100563" y="3983651"/>
            <a:ext cx="6091438" cy="2874349"/>
          </a:xfrm>
          <a:prstGeom prst="rect">
            <a:avLst/>
          </a:prstGeom>
          <a:solidFill>
            <a:schemeClr val="bg2"/>
          </a:solidFill>
        </p:spPr>
        <p:txBody>
          <a:bodyPr anchor="ctr"/>
          <a:lstStyle>
            <a:lvl1pPr marL="0" indent="0" algn="ctr">
              <a:buFontTx/>
              <a:buNone/>
              <a:defRPr>
                <a:solidFill>
                  <a:schemeClr val="accent2"/>
                </a:solidFill>
              </a:defRPr>
            </a:lvl1pPr>
          </a:lstStyle>
          <a:p>
            <a:r>
              <a:rPr lang="en-US"/>
              <a:t>Image</a:t>
            </a:r>
          </a:p>
        </p:txBody>
      </p:sp>
      <p:sp>
        <p:nvSpPr>
          <p:cNvPr id="5" name="Picture Placeholder 9">
            <a:extLst>
              <a:ext uri="{FF2B5EF4-FFF2-40B4-BE49-F238E27FC236}">
                <a16:creationId xmlns:a16="http://schemas.microsoft.com/office/drawing/2014/main" id="{4807FFB5-FF09-107E-698A-9F5C87F9CE2A}"/>
              </a:ext>
              <a:ext uri="{C183D7F6-B498-43B3-948B-1728B52AA6E4}">
                <adec:decorative xmlns:adec="http://schemas.microsoft.com/office/drawing/2017/decorative" val="1"/>
              </a:ext>
            </a:extLst>
          </p:cNvPr>
          <p:cNvSpPr>
            <a:spLocks noGrp="1"/>
          </p:cNvSpPr>
          <p:nvPr>
            <p:ph type="pic" sz="quarter" idx="16" hasCustomPrompt="1"/>
          </p:nvPr>
        </p:nvSpPr>
        <p:spPr>
          <a:xfrm>
            <a:off x="0" y="1341389"/>
            <a:ext cx="6091437" cy="2642262"/>
          </a:xfrm>
          <a:prstGeom prst="rect">
            <a:avLst/>
          </a:prstGeom>
          <a:solidFill>
            <a:schemeClr val="bg2"/>
          </a:solidFill>
        </p:spPr>
        <p:txBody>
          <a:bodyPr anchor="ctr"/>
          <a:lstStyle>
            <a:lvl1pPr marL="0" indent="0" algn="ctr">
              <a:buFontTx/>
              <a:buNone/>
              <a:defRPr>
                <a:solidFill>
                  <a:schemeClr val="accent2"/>
                </a:solidFill>
              </a:defRPr>
            </a:lvl1pPr>
          </a:lstStyle>
          <a:p>
            <a:r>
              <a:rPr lang="en-US"/>
              <a:t>Image</a:t>
            </a:r>
          </a:p>
        </p:txBody>
      </p:sp>
      <p:sp>
        <p:nvSpPr>
          <p:cNvPr id="6" name="Parallelogram 2">
            <a:extLst>
              <a:ext uri="{FF2B5EF4-FFF2-40B4-BE49-F238E27FC236}">
                <a16:creationId xmlns:a16="http://schemas.microsoft.com/office/drawing/2014/main" id="{D1A7DC52-8BD7-EA3B-94A8-950DB3C88ECE}"/>
              </a:ext>
              <a:ext uri="{C183D7F6-B498-43B3-948B-1728B52AA6E4}">
                <adec:decorative xmlns:adec="http://schemas.microsoft.com/office/drawing/2017/decorative" val="1"/>
              </a:ext>
            </a:extLst>
          </p:cNvPr>
          <p:cNvSpPr>
            <a:spLocks/>
          </p:cNvSpPr>
          <p:nvPr userDrawn="1"/>
        </p:nvSpPr>
        <p:spPr>
          <a:xfrm>
            <a:off x="-762" y="431015"/>
            <a:ext cx="5798312" cy="601788"/>
          </a:xfrm>
          <a:custGeom>
            <a:avLst/>
            <a:gdLst>
              <a:gd name="connsiteX0" fmla="*/ 0 w 4605996"/>
              <a:gd name="connsiteY0" fmla="*/ 600201 h 600201"/>
              <a:gd name="connsiteX1" fmla="*/ 150050 w 4605996"/>
              <a:gd name="connsiteY1" fmla="*/ 0 h 600201"/>
              <a:gd name="connsiteX2" fmla="*/ 4605996 w 4605996"/>
              <a:gd name="connsiteY2" fmla="*/ 0 h 600201"/>
              <a:gd name="connsiteX3" fmla="*/ 4455946 w 4605996"/>
              <a:gd name="connsiteY3" fmla="*/ 600201 h 600201"/>
              <a:gd name="connsiteX4" fmla="*/ 0 w 4605996"/>
              <a:gd name="connsiteY4" fmla="*/ 600201 h 600201"/>
              <a:gd name="connsiteX0" fmla="*/ 0 w 4459945"/>
              <a:gd name="connsiteY0" fmla="*/ 597026 h 600201"/>
              <a:gd name="connsiteX1" fmla="*/ 3999 w 4459945"/>
              <a:gd name="connsiteY1" fmla="*/ 0 h 600201"/>
              <a:gd name="connsiteX2" fmla="*/ 4459945 w 4459945"/>
              <a:gd name="connsiteY2" fmla="*/ 0 h 600201"/>
              <a:gd name="connsiteX3" fmla="*/ 4309895 w 4459945"/>
              <a:gd name="connsiteY3" fmla="*/ 600201 h 600201"/>
              <a:gd name="connsiteX4" fmla="*/ 0 w 4459945"/>
              <a:gd name="connsiteY4" fmla="*/ 597026 h 600201"/>
              <a:gd name="connsiteX0" fmla="*/ 2351 w 4455946"/>
              <a:gd name="connsiteY0" fmla="*/ 597026 h 600201"/>
              <a:gd name="connsiteX1" fmla="*/ 0 w 4455946"/>
              <a:gd name="connsiteY1" fmla="*/ 0 h 600201"/>
              <a:gd name="connsiteX2" fmla="*/ 4455946 w 4455946"/>
              <a:gd name="connsiteY2" fmla="*/ 0 h 600201"/>
              <a:gd name="connsiteX3" fmla="*/ 4305896 w 4455946"/>
              <a:gd name="connsiteY3" fmla="*/ 600201 h 600201"/>
              <a:gd name="connsiteX4" fmla="*/ 2351 w 4455946"/>
              <a:gd name="connsiteY4" fmla="*/ 597026 h 600201"/>
              <a:gd name="connsiteX0" fmla="*/ 5526 w 4455946"/>
              <a:gd name="connsiteY0" fmla="*/ 598614 h 600201"/>
              <a:gd name="connsiteX1" fmla="*/ 0 w 4455946"/>
              <a:gd name="connsiteY1" fmla="*/ 0 h 600201"/>
              <a:gd name="connsiteX2" fmla="*/ 4455946 w 4455946"/>
              <a:gd name="connsiteY2" fmla="*/ 0 h 600201"/>
              <a:gd name="connsiteX3" fmla="*/ 4305896 w 4455946"/>
              <a:gd name="connsiteY3" fmla="*/ 600201 h 600201"/>
              <a:gd name="connsiteX4" fmla="*/ 5526 w 4455946"/>
              <a:gd name="connsiteY4" fmla="*/ 598614 h 600201"/>
              <a:gd name="connsiteX0" fmla="*/ 3938 w 4455946"/>
              <a:gd name="connsiteY0" fmla="*/ 600201 h 600201"/>
              <a:gd name="connsiteX1" fmla="*/ 0 w 4455946"/>
              <a:gd name="connsiteY1" fmla="*/ 0 h 600201"/>
              <a:gd name="connsiteX2" fmla="*/ 4455946 w 4455946"/>
              <a:gd name="connsiteY2" fmla="*/ 0 h 600201"/>
              <a:gd name="connsiteX3" fmla="*/ 4305896 w 4455946"/>
              <a:gd name="connsiteY3" fmla="*/ 600201 h 600201"/>
              <a:gd name="connsiteX4" fmla="*/ 3938 w 4455946"/>
              <a:gd name="connsiteY4" fmla="*/ 600201 h 600201"/>
              <a:gd name="connsiteX0" fmla="*/ 3938 w 4455946"/>
              <a:gd name="connsiteY0" fmla="*/ 600201 h 600201"/>
              <a:gd name="connsiteX1" fmla="*/ 0 w 4455946"/>
              <a:gd name="connsiteY1" fmla="*/ 0 h 600201"/>
              <a:gd name="connsiteX2" fmla="*/ 4455946 w 4455946"/>
              <a:gd name="connsiteY2" fmla="*/ 0 h 600201"/>
              <a:gd name="connsiteX3" fmla="*/ 4305896 w 4455946"/>
              <a:gd name="connsiteY3" fmla="*/ 600201 h 600201"/>
              <a:gd name="connsiteX4" fmla="*/ 3938 w 4455946"/>
              <a:gd name="connsiteY4" fmla="*/ 600201 h 600201"/>
              <a:gd name="connsiteX0" fmla="*/ 2351 w 4455946"/>
              <a:gd name="connsiteY0" fmla="*/ 600201 h 600201"/>
              <a:gd name="connsiteX1" fmla="*/ 0 w 4455946"/>
              <a:gd name="connsiteY1" fmla="*/ 0 h 600201"/>
              <a:gd name="connsiteX2" fmla="*/ 4455946 w 4455946"/>
              <a:gd name="connsiteY2" fmla="*/ 0 h 600201"/>
              <a:gd name="connsiteX3" fmla="*/ 4305896 w 4455946"/>
              <a:gd name="connsiteY3" fmla="*/ 600201 h 600201"/>
              <a:gd name="connsiteX4" fmla="*/ 2351 w 4455946"/>
              <a:gd name="connsiteY4" fmla="*/ 600201 h 600201"/>
              <a:gd name="connsiteX0" fmla="*/ 2351 w 4455946"/>
              <a:gd name="connsiteY0" fmla="*/ 601788 h 601788"/>
              <a:gd name="connsiteX1" fmla="*/ 0 w 4455946"/>
              <a:gd name="connsiteY1" fmla="*/ 0 h 601788"/>
              <a:gd name="connsiteX2" fmla="*/ 4455946 w 4455946"/>
              <a:gd name="connsiteY2" fmla="*/ 0 h 601788"/>
              <a:gd name="connsiteX3" fmla="*/ 4305896 w 4455946"/>
              <a:gd name="connsiteY3" fmla="*/ 600201 h 601788"/>
              <a:gd name="connsiteX4" fmla="*/ 2351 w 4455946"/>
              <a:gd name="connsiteY4" fmla="*/ 601788 h 601788"/>
              <a:gd name="connsiteX0" fmla="*/ 2351 w 4455946"/>
              <a:gd name="connsiteY0" fmla="*/ 601788 h 601788"/>
              <a:gd name="connsiteX1" fmla="*/ 0 w 4455946"/>
              <a:gd name="connsiteY1" fmla="*/ 0 h 601788"/>
              <a:gd name="connsiteX2" fmla="*/ 4455946 w 4455946"/>
              <a:gd name="connsiteY2" fmla="*/ 0 h 601788"/>
              <a:gd name="connsiteX3" fmla="*/ 4305896 w 4455946"/>
              <a:gd name="connsiteY3" fmla="*/ 600201 h 601788"/>
              <a:gd name="connsiteX4" fmla="*/ 2351 w 4455946"/>
              <a:gd name="connsiteY4" fmla="*/ 601788 h 601788"/>
              <a:gd name="connsiteX0" fmla="*/ 2351 w 4455946"/>
              <a:gd name="connsiteY0" fmla="*/ 601788 h 601788"/>
              <a:gd name="connsiteX1" fmla="*/ 0 w 4455946"/>
              <a:gd name="connsiteY1" fmla="*/ 0 h 601788"/>
              <a:gd name="connsiteX2" fmla="*/ 4455946 w 4455946"/>
              <a:gd name="connsiteY2" fmla="*/ 0 h 601788"/>
              <a:gd name="connsiteX3" fmla="*/ 4305896 w 4455946"/>
              <a:gd name="connsiteY3" fmla="*/ 600201 h 601788"/>
              <a:gd name="connsiteX4" fmla="*/ 2351 w 4455946"/>
              <a:gd name="connsiteY4" fmla="*/ 601788 h 601788"/>
              <a:gd name="connsiteX0" fmla="*/ 763 w 4455946"/>
              <a:gd name="connsiteY0" fmla="*/ 601788 h 601788"/>
              <a:gd name="connsiteX1" fmla="*/ 0 w 4455946"/>
              <a:gd name="connsiteY1" fmla="*/ 0 h 601788"/>
              <a:gd name="connsiteX2" fmla="*/ 4455946 w 4455946"/>
              <a:gd name="connsiteY2" fmla="*/ 0 h 601788"/>
              <a:gd name="connsiteX3" fmla="*/ 4305896 w 4455946"/>
              <a:gd name="connsiteY3" fmla="*/ 600201 h 601788"/>
              <a:gd name="connsiteX4" fmla="*/ 763 w 4455946"/>
              <a:gd name="connsiteY4" fmla="*/ 601788 h 601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5946" h="601788">
                <a:moveTo>
                  <a:pt x="763" y="601788"/>
                </a:moveTo>
                <a:cubicBezTo>
                  <a:pt x="-21" y="402779"/>
                  <a:pt x="784" y="199009"/>
                  <a:pt x="0" y="0"/>
                </a:cubicBezTo>
                <a:lnTo>
                  <a:pt x="4455946" y="0"/>
                </a:lnTo>
                <a:lnTo>
                  <a:pt x="4305896" y="600201"/>
                </a:lnTo>
                <a:lnTo>
                  <a:pt x="763" y="601788"/>
                </a:lnTo>
                <a:close/>
              </a:path>
            </a:pathLst>
          </a:custGeom>
          <a:solidFill>
            <a:srgbClr val="002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2">
            <a:extLst>
              <a:ext uri="{FF2B5EF4-FFF2-40B4-BE49-F238E27FC236}">
                <a16:creationId xmlns:a16="http://schemas.microsoft.com/office/drawing/2014/main" id="{B0664778-D56E-36E0-4D49-023E4A92599F}"/>
              </a:ext>
            </a:extLst>
          </p:cNvPr>
          <p:cNvSpPr>
            <a:spLocks noGrp="1"/>
          </p:cNvSpPr>
          <p:nvPr>
            <p:ph type="body" sz="quarter" idx="17" hasCustomPrompt="1"/>
          </p:nvPr>
        </p:nvSpPr>
        <p:spPr>
          <a:xfrm>
            <a:off x="498690" y="431012"/>
            <a:ext cx="4803560" cy="601788"/>
          </a:xfrm>
          <a:prstGeom prst="rect">
            <a:avLst/>
          </a:prstGeom>
        </p:spPr>
        <p:txBody>
          <a:bodyPr anchor="ctr">
            <a:normAutofit/>
          </a:bodyPr>
          <a:lstStyle>
            <a:lvl1pPr marL="0" indent="0">
              <a:buFontTx/>
              <a:buNone/>
              <a:defRPr sz="3200" b="1">
                <a:solidFill>
                  <a:schemeClr val="bg1"/>
                </a:solidFill>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 Headline</a:t>
            </a:r>
          </a:p>
        </p:txBody>
      </p:sp>
      <p:pic>
        <p:nvPicPr>
          <p:cNvPr id="11" name="Graphic 10">
            <a:extLst>
              <a:ext uri="{FF2B5EF4-FFF2-40B4-BE49-F238E27FC236}">
                <a16:creationId xmlns:a16="http://schemas.microsoft.com/office/drawing/2014/main" id="{67369109-A8CC-A043-E335-E9A472FF5F7C}"/>
              </a:ext>
              <a:ext uri="{C183D7F6-B498-43B3-948B-1728B52AA6E4}">
                <adec:decorative xmlns:adec="http://schemas.microsoft.com/office/drawing/2017/decorative" val="1"/>
              </a:ext>
            </a:extLst>
          </p:cNvPr>
          <p:cNvPicPr>
            <a:picLocks/>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1021" t="40386" r="30731" b="37051"/>
          <a:stretch/>
        </p:blipFill>
        <p:spPr>
          <a:xfrm>
            <a:off x="-762" y="431013"/>
            <a:ext cx="582206" cy="601788"/>
          </a:xfrm>
          <a:prstGeom prst="rect">
            <a:avLst/>
          </a:prstGeom>
        </p:spPr>
      </p:pic>
      <p:sp>
        <p:nvSpPr>
          <p:cNvPr id="12" name="Content Placeholder 2">
            <a:extLst>
              <a:ext uri="{FF2B5EF4-FFF2-40B4-BE49-F238E27FC236}">
                <a16:creationId xmlns:a16="http://schemas.microsoft.com/office/drawing/2014/main" id="{C0789F4C-ED76-C10D-2F3B-98013627EF1A}"/>
              </a:ext>
            </a:extLst>
          </p:cNvPr>
          <p:cNvSpPr>
            <a:spLocks noGrp="1"/>
          </p:cNvSpPr>
          <p:nvPr>
            <p:ph sz="half" idx="1"/>
          </p:nvPr>
        </p:nvSpPr>
        <p:spPr>
          <a:xfrm>
            <a:off x="498689" y="4405574"/>
            <a:ext cx="5108362" cy="2021412"/>
          </a:xfrm>
          <a:prstGeom prst="rect">
            <a:avLst/>
          </a:prstGeom>
        </p:spPr>
        <p:txBody>
          <a:bodyPr>
            <a:normAutofit/>
          </a:bodyPr>
          <a:lstStyle>
            <a:lvl1pPr>
              <a:buClr>
                <a:schemeClr val="tx1"/>
              </a:buClr>
              <a:defRPr sz="2400"/>
            </a:lvl1pPr>
            <a:lvl2pPr marL="685800" indent="-228600">
              <a:buFont typeface="Calibri" panose="020F0502020204030204" pitchFamily="34" charset="0"/>
              <a:buChar char="−"/>
              <a:defRPr sz="2000"/>
            </a:lvl2pPr>
            <a:lvl3pPr>
              <a:defRPr sz="1800"/>
            </a:lvl3pPr>
            <a:lvl4pPr marL="1600200" indent="-228600">
              <a:buClr>
                <a:schemeClr val="tx1"/>
              </a:buClr>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43905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oject Highlight; Option 5">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D36FC04B-CCAC-7C42-48C1-CCA041755D8B}"/>
              </a:ext>
              <a:ext uri="{C183D7F6-B498-43B3-948B-1728B52AA6E4}">
                <adec:decorative xmlns:adec="http://schemas.microsoft.com/office/drawing/2017/decorative" val="1"/>
              </a:ext>
            </a:extLst>
          </p:cNvPr>
          <p:cNvSpPr>
            <a:spLocks noGrp="1"/>
          </p:cNvSpPr>
          <p:nvPr>
            <p:ph type="pic" sz="quarter" idx="14" hasCustomPrompt="1"/>
          </p:nvPr>
        </p:nvSpPr>
        <p:spPr>
          <a:xfrm>
            <a:off x="4279834" y="1233076"/>
            <a:ext cx="3632332" cy="5006858"/>
          </a:xfrm>
          <a:prstGeom prst="rect">
            <a:avLst/>
          </a:prstGeom>
          <a:solidFill>
            <a:schemeClr val="bg2"/>
          </a:solidFill>
        </p:spPr>
        <p:txBody>
          <a:bodyPr anchor="ctr"/>
          <a:lstStyle>
            <a:lvl1pPr marL="0" indent="0" algn="ctr">
              <a:buFontTx/>
              <a:buNone/>
              <a:defRPr>
                <a:solidFill>
                  <a:schemeClr val="accent2"/>
                </a:solidFill>
              </a:defRPr>
            </a:lvl1pPr>
          </a:lstStyle>
          <a:p>
            <a:r>
              <a:rPr lang="en-US"/>
              <a:t>Image</a:t>
            </a:r>
          </a:p>
        </p:txBody>
      </p:sp>
      <p:sp>
        <p:nvSpPr>
          <p:cNvPr id="2" name="Picture Placeholder 13">
            <a:extLst>
              <a:ext uri="{FF2B5EF4-FFF2-40B4-BE49-F238E27FC236}">
                <a16:creationId xmlns:a16="http://schemas.microsoft.com/office/drawing/2014/main" id="{0391A1FE-216D-7AEC-FB80-BC4F2193AC4D}"/>
              </a:ext>
              <a:ext uri="{C183D7F6-B498-43B3-948B-1728B52AA6E4}">
                <adec:decorative xmlns:adec="http://schemas.microsoft.com/office/drawing/2017/decorative" val="1"/>
              </a:ext>
            </a:extLst>
          </p:cNvPr>
          <p:cNvSpPr>
            <a:spLocks noGrp="1"/>
          </p:cNvSpPr>
          <p:nvPr>
            <p:ph type="pic" sz="quarter" idx="16" hasCustomPrompt="1"/>
          </p:nvPr>
        </p:nvSpPr>
        <p:spPr>
          <a:xfrm>
            <a:off x="498690" y="1233076"/>
            <a:ext cx="3632332" cy="5006858"/>
          </a:xfrm>
          <a:prstGeom prst="rect">
            <a:avLst/>
          </a:prstGeom>
          <a:solidFill>
            <a:schemeClr val="bg2"/>
          </a:solidFill>
        </p:spPr>
        <p:txBody>
          <a:bodyPr anchor="ctr"/>
          <a:lstStyle>
            <a:lvl1pPr marL="0" indent="0" algn="ctr">
              <a:buFontTx/>
              <a:buNone/>
              <a:defRPr>
                <a:solidFill>
                  <a:schemeClr val="accent2"/>
                </a:solidFill>
              </a:defRPr>
            </a:lvl1pPr>
          </a:lstStyle>
          <a:p>
            <a:r>
              <a:rPr lang="en-US"/>
              <a:t>Image</a:t>
            </a:r>
          </a:p>
        </p:txBody>
      </p:sp>
      <p:sp>
        <p:nvSpPr>
          <p:cNvPr id="3" name="Picture Placeholder 13">
            <a:extLst>
              <a:ext uri="{FF2B5EF4-FFF2-40B4-BE49-F238E27FC236}">
                <a16:creationId xmlns:a16="http://schemas.microsoft.com/office/drawing/2014/main" id="{F7D7D9D2-F90A-4DF7-C462-A43D7FC25582}"/>
              </a:ext>
              <a:ext uri="{C183D7F6-B498-43B3-948B-1728B52AA6E4}">
                <adec:decorative xmlns:adec="http://schemas.microsoft.com/office/drawing/2017/decorative" val="1"/>
              </a:ext>
            </a:extLst>
          </p:cNvPr>
          <p:cNvSpPr>
            <a:spLocks noGrp="1"/>
          </p:cNvSpPr>
          <p:nvPr>
            <p:ph type="pic" sz="quarter" idx="17" hasCustomPrompt="1"/>
          </p:nvPr>
        </p:nvSpPr>
        <p:spPr>
          <a:xfrm>
            <a:off x="8060978" y="1233076"/>
            <a:ext cx="3632332" cy="5006858"/>
          </a:xfrm>
          <a:prstGeom prst="rect">
            <a:avLst/>
          </a:prstGeom>
          <a:solidFill>
            <a:schemeClr val="bg2"/>
          </a:solidFill>
        </p:spPr>
        <p:txBody>
          <a:bodyPr anchor="ctr"/>
          <a:lstStyle>
            <a:lvl1pPr marL="0" indent="0" algn="ctr">
              <a:buFontTx/>
              <a:buNone/>
              <a:defRPr>
                <a:solidFill>
                  <a:schemeClr val="accent2"/>
                </a:solidFill>
              </a:defRPr>
            </a:lvl1pPr>
          </a:lstStyle>
          <a:p>
            <a:r>
              <a:rPr lang="en-US"/>
              <a:t>Image</a:t>
            </a:r>
          </a:p>
        </p:txBody>
      </p:sp>
      <p:pic>
        <p:nvPicPr>
          <p:cNvPr id="4" name="Picture 3">
            <a:extLst>
              <a:ext uri="{FF2B5EF4-FFF2-40B4-BE49-F238E27FC236}">
                <a16:creationId xmlns:a16="http://schemas.microsoft.com/office/drawing/2014/main" id="{20ECC3E5-09EF-E911-B481-14FD48236EB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8931" y="6457885"/>
            <a:ext cx="1191769" cy="212855"/>
          </a:xfrm>
          <a:prstGeom prst="rect">
            <a:avLst/>
          </a:prstGeom>
        </p:spPr>
      </p:pic>
      <p:sp>
        <p:nvSpPr>
          <p:cNvPr id="6" name="Parallelogram 2">
            <a:extLst>
              <a:ext uri="{FF2B5EF4-FFF2-40B4-BE49-F238E27FC236}">
                <a16:creationId xmlns:a16="http://schemas.microsoft.com/office/drawing/2014/main" id="{6AF59E3E-F545-33EC-DB4F-246912B21CA4}"/>
              </a:ext>
              <a:ext uri="{C183D7F6-B498-43B3-948B-1728B52AA6E4}">
                <adec:decorative xmlns:adec="http://schemas.microsoft.com/office/drawing/2017/decorative" val="1"/>
              </a:ext>
            </a:extLst>
          </p:cNvPr>
          <p:cNvSpPr>
            <a:spLocks/>
          </p:cNvSpPr>
          <p:nvPr userDrawn="1"/>
        </p:nvSpPr>
        <p:spPr>
          <a:xfrm>
            <a:off x="-762" y="431015"/>
            <a:ext cx="5798312" cy="601788"/>
          </a:xfrm>
          <a:custGeom>
            <a:avLst/>
            <a:gdLst>
              <a:gd name="connsiteX0" fmla="*/ 0 w 4605996"/>
              <a:gd name="connsiteY0" fmla="*/ 600201 h 600201"/>
              <a:gd name="connsiteX1" fmla="*/ 150050 w 4605996"/>
              <a:gd name="connsiteY1" fmla="*/ 0 h 600201"/>
              <a:gd name="connsiteX2" fmla="*/ 4605996 w 4605996"/>
              <a:gd name="connsiteY2" fmla="*/ 0 h 600201"/>
              <a:gd name="connsiteX3" fmla="*/ 4455946 w 4605996"/>
              <a:gd name="connsiteY3" fmla="*/ 600201 h 600201"/>
              <a:gd name="connsiteX4" fmla="*/ 0 w 4605996"/>
              <a:gd name="connsiteY4" fmla="*/ 600201 h 600201"/>
              <a:gd name="connsiteX0" fmla="*/ 0 w 4459945"/>
              <a:gd name="connsiteY0" fmla="*/ 597026 h 600201"/>
              <a:gd name="connsiteX1" fmla="*/ 3999 w 4459945"/>
              <a:gd name="connsiteY1" fmla="*/ 0 h 600201"/>
              <a:gd name="connsiteX2" fmla="*/ 4459945 w 4459945"/>
              <a:gd name="connsiteY2" fmla="*/ 0 h 600201"/>
              <a:gd name="connsiteX3" fmla="*/ 4309895 w 4459945"/>
              <a:gd name="connsiteY3" fmla="*/ 600201 h 600201"/>
              <a:gd name="connsiteX4" fmla="*/ 0 w 4459945"/>
              <a:gd name="connsiteY4" fmla="*/ 597026 h 600201"/>
              <a:gd name="connsiteX0" fmla="*/ 2351 w 4455946"/>
              <a:gd name="connsiteY0" fmla="*/ 597026 h 600201"/>
              <a:gd name="connsiteX1" fmla="*/ 0 w 4455946"/>
              <a:gd name="connsiteY1" fmla="*/ 0 h 600201"/>
              <a:gd name="connsiteX2" fmla="*/ 4455946 w 4455946"/>
              <a:gd name="connsiteY2" fmla="*/ 0 h 600201"/>
              <a:gd name="connsiteX3" fmla="*/ 4305896 w 4455946"/>
              <a:gd name="connsiteY3" fmla="*/ 600201 h 600201"/>
              <a:gd name="connsiteX4" fmla="*/ 2351 w 4455946"/>
              <a:gd name="connsiteY4" fmla="*/ 597026 h 600201"/>
              <a:gd name="connsiteX0" fmla="*/ 5526 w 4455946"/>
              <a:gd name="connsiteY0" fmla="*/ 598614 h 600201"/>
              <a:gd name="connsiteX1" fmla="*/ 0 w 4455946"/>
              <a:gd name="connsiteY1" fmla="*/ 0 h 600201"/>
              <a:gd name="connsiteX2" fmla="*/ 4455946 w 4455946"/>
              <a:gd name="connsiteY2" fmla="*/ 0 h 600201"/>
              <a:gd name="connsiteX3" fmla="*/ 4305896 w 4455946"/>
              <a:gd name="connsiteY3" fmla="*/ 600201 h 600201"/>
              <a:gd name="connsiteX4" fmla="*/ 5526 w 4455946"/>
              <a:gd name="connsiteY4" fmla="*/ 598614 h 600201"/>
              <a:gd name="connsiteX0" fmla="*/ 3938 w 4455946"/>
              <a:gd name="connsiteY0" fmla="*/ 600201 h 600201"/>
              <a:gd name="connsiteX1" fmla="*/ 0 w 4455946"/>
              <a:gd name="connsiteY1" fmla="*/ 0 h 600201"/>
              <a:gd name="connsiteX2" fmla="*/ 4455946 w 4455946"/>
              <a:gd name="connsiteY2" fmla="*/ 0 h 600201"/>
              <a:gd name="connsiteX3" fmla="*/ 4305896 w 4455946"/>
              <a:gd name="connsiteY3" fmla="*/ 600201 h 600201"/>
              <a:gd name="connsiteX4" fmla="*/ 3938 w 4455946"/>
              <a:gd name="connsiteY4" fmla="*/ 600201 h 600201"/>
              <a:gd name="connsiteX0" fmla="*/ 3938 w 4455946"/>
              <a:gd name="connsiteY0" fmla="*/ 600201 h 600201"/>
              <a:gd name="connsiteX1" fmla="*/ 0 w 4455946"/>
              <a:gd name="connsiteY1" fmla="*/ 0 h 600201"/>
              <a:gd name="connsiteX2" fmla="*/ 4455946 w 4455946"/>
              <a:gd name="connsiteY2" fmla="*/ 0 h 600201"/>
              <a:gd name="connsiteX3" fmla="*/ 4305896 w 4455946"/>
              <a:gd name="connsiteY3" fmla="*/ 600201 h 600201"/>
              <a:gd name="connsiteX4" fmla="*/ 3938 w 4455946"/>
              <a:gd name="connsiteY4" fmla="*/ 600201 h 600201"/>
              <a:gd name="connsiteX0" fmla="*/ 2351 w 4455946"/>
              <a:gd name="connsiteY0" fmla="*/ 600201 h 600201"/>
              <a:gd name="connsiteX1" fmla="*/ 0 w 4455946"/>
              <a:gd name="connsiteY1" fmla="*/ 0 h 600201"/>
              <a:gd name="connsiteX2" fmla="*/ 4455946 w 4455946"/>
              <a:gd name="connsiteY2" fmla="*/ 0 h 600201"/>
              <a:gd name="connsiteX3" fmla="*/ 4305896 w 4455946"/>
              <a:gd name="connsiteY3" fmla="*/ 600201 h 600201"/>
              <a:gd name="connsiteX4" fmla="*/ 2351 w 4455946"/>
              <a:gd name="connsiteY4" fmla="*/ 600201 h 600201"/>
              <a:gd name="connsiteX0" fmla="*/ 2351 w 4455946"/>
              <a:gd name="connsiteY0" fmla="*/ 601788 h 601788"/>
              <a:gd name="connsiteX1" fmla="*/ 0 w 4455946"/>
              <a:gd name="connsiteY1" fmla="*/ 0 h 601788"/>
              <a:gd name="connsiteX2" fmla="*/ 4455946 w 4455946"/>
              <a:gd name="connsiteY2" fmla="*/ 0 h 601788"/>
              <a:gd name="connsiteX3" fmla="*/ 4305896 w 4455946"/>
              <a:gd name="connsiteY3" fmla="*/ 600201 h 601788"/>
              <a:gd name="connsiteX4" fmla="*/ 2351 w 4455946"/>
              <a:gd name="connsiteY4" fmla="*/ 601788 h 601788"/>
              <a:gd name="connsiteX0" fmla="*/ 2351 w 4455946"/>
              <a:gd name="connsiteY0" fmla="*/ 601788 h 601788"/>
              <a:gd name="connsiteX1" fmla="*/ 0 w 4455946"/>
              <a:gd name="connsiteY1" fmla="*/ 0 h 601788"/>
              <a:gd name="connsiteX2" fmla="*/ 4455946 w 4455946"/>
              <a:gd name="connsiteY2" fmla="*/ 0 h 601788"/>
              <a:gd name="connsiteX3" fmla="*/ 4305896 w 4455946"/>
              <a:gd name="connsiteY3" fmla="*/ 600201 h 601788"/>
              <a:gd name="connsiteX4" fmla="*/ 2351 w 4455946"/>
              <a:gd name="connsiteY4" fmla="*/ 601788 h 601788"/>
              <a:gd name="connsiteX0" fmla="*/ 2351 w 4455946"/>
              <a:gd name="connsiteY0" fmla="*/ 601788 h 601788"/>
              <a:gd name="connsiteX1" fmla="*/ 0 w 4455946"/>
              <a:gd name="connsiteY1" fmla="*/ 0 h 601788"/>
              <a:gd name="connsiteX2" fmla="*/ 4455946 w 4455946"/>
              <a:gd name="connsiteY2" fmla="*/ 0 h 601788"/>
              <a:gd name="connsiteX3" fmla="*/ 4305896 w 4455946"/>
              <a:gd name="connsiteY3" fmla="*/ 600201 h 601788"/>
              <a:gd name="connsiteX4" fmla="*/ 2351 w 4455946"/>
              <a:gd name="connsiteY4" fmla="*/ 601788 h 601788"/>
              <a:gd name="connsiteX0" fmla="*/ 763 w 4455946"/>
              <a:gd name="connsiteY0" fmla="*/ 601788 h 601788"/>
              <a:gd name="connsiteX1" fmla="*/ 0 w 4455946"/>
              <a:gd name="connsiteY1" fmla="*/ 0 h 601788"/>
              <a:gd name="connsiteX2" fmla="*/ 4455946 w 4455946"/>
              <a:gd name="connsiteY2" fmla="*/ 0 h 601788"/>
              <a:gd name="connsiteX3" fmla="*/ 4305896 w 4455946"/>
              <a:gd name="connsiteY3" fmla="*/ 600201 h 601788"/>
              <a:gd name="connsiteX4" fmla="*/ 763 w 4455946"/>
              <a:gd name="connsiteY4" fmla="*/ 601788 h 601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5946" h="601788">
                <a:moveTo>
                  <a:pt x="763" y="601788"/>
                </a:moveTo>
                <a:cubicBezTo>
                  <a:pt x="-21" y="402779"/>
                  <a:pt x="784" y="199009"/>
                  <a:pt x="0" y="0"/>
                </a:cubicBezTo>
                <a:lnTo>
                  <a:pt x="4455946" y="0"/>
                </a:lnTo>
                <a:lnTo>
                  <a:pt x="4305896" y="600201"/>
                </a:lnTo>
                <a:lnTo>
                  <a:pt x="763" y="601788"/>
                </a:lnTo>
                <a:close/>
              </a:path>
            </a:pathLst>
          </a:custGeom>
          <a:solidFill>
            <a:srgbClr val="002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2">
            <a:extLst>
              <a:ext uri="{FF2B5EF4-FFF2-40B4-BE49-F238E27FC236}">
                <a16:creationId xmlns:a16="http://schemas.microsoft.com/office/drawing/2014/main" id="{1D8AF3C6-7D62-1AE8-84FF-522ACB8B757B}"/>
              </a:ext>
            </a:extLst>
          </p:cNvPr>
          <p:cNvSpPr>
            <a:spLocks noGrp="1"/>
          </p:cNvSpPr>
          <p:nvPr>
            <p:ph type="body" sz="quarter" idx="18" hasCustomPrompt="1"/>
          </p:nvPr>
        </p:nvSpPr>
        <p:spPr>
          <a:xfrm>
            <a:off x="498690" y="431012"/>
            <a:ext cx="4803560" cy="601788"/>
          </a:xfrm>
          <a:prstGeom prst="rect">
            <a:avLst/>
          </a:prstGeom>
        </p:spPr>
        <p:txBody>
          <a:bodyPr anchor="ctr">
            <a:normAutofit/>
          </a:bodyPr>
          <a:lstStyle>
            <a:lvl1pPr marL="0" indent="0">
              <a:buFontTx/>
              <a:buNone/>
              <a:defRPr sz="3200" b="1">
                <a:solidFill>
                  <a:schemeClr val="bg1"/>
                </a:solidFill>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 Headline</a:t>
            </a:r>
          </a:p>
        </p:txBody>
      </p:sp>
      <p:pic>
        <p:nvPicPr>
          <p:cNvPr id="11" name="Graphic 10">
            <a:extLst>
              <a:ext uri="{FF2B5EF4-FFF2-40B4-BE49-F238E27FC236}">
                <a16:creationId xmlns:a16="http://schemas.microsoft.com/office/drawing/2014/main" id="{CEF608BB-1839-9166-04FC-3395EDDEF98A}"/>
              </a:ext>
              <a:ext uri="{C183D7F6-B498-43B3-948B-1728B52AA6E4}">
                <adec:decorative xmlns:adec="http://schemas.microsoft.com/office/drawing/2017/decorative" val="1"/>
              </a:ext>
            </a:extLst>
          </p:cNvPr>
          <p:cNvPicPr>
            <a:picLocks/>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1021" t="40386" r="30731" b="37051"/>
          <a:stretch/>
        </p:blipFill>
        <p:spPr>
          <a:xfrm>
            <a:off x="-762" y="431013"/>
            <a:ext cx="582206" cy="601788"/>
          </a:xfrm>
          <a:prstGeom prst="rect">
            <a:avLst/>
          </a:prstGeom>
        </p:spPr>
      </p:pic>
    </p:spTree>
    <p:extLst>
      <p:ext uri="{BB962C8B-B14F-4D97-AF65-F5344CB8AC3E}">
        <p14:creationId xmlns:p14="http://schemas.microsoft.com/office/powerpoint/2010/main" val="3149052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oject Feature; Option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3CE7534-F24B-8562-F3BB-F4C9992DEEE0}"/>
              </a:ext>
              <a:ext uri="{C183D7F6-B498-43B3-948B-1728B52AA6E4}">
                <adec:decorative xmlns:adec="http://schemas.microsoft.com/office/drawing/2017/decorative" val="1"/>
              </a:ext>
            </a:extLst>
          </p:cNvPr>
          <p:cNvSpPr>
            <a:spLocks noGrp="1"/>
          </p:cNvSpPr>
          <p:nvPr>
            <p:ph type="pic" sz="quarter" idx="10" hasCustomPrompt="1"/>
          </p:nvPr>
        </p:nvSpPr>
        <p:spPr>
          <a:xfrm>
            <a:off x="0" y="0"/>
            <a:ext cx="12192000" cy="6858000"/>
          </a:xfrm>
          <a:prstGeom prst="rect">
            <a:avLst/>
          </a:prstGeom>
          <a:solidFill>
            <a:schemeClr val="bg2"/>
          </a:solidFill>
        </p:spPr>
        <p:txBody>
          <a:bodyPr anchor="ctr"/>
          <a:lstStyle>
            <a:lvl1pPr marL="0" indent="0" algn="ctr">
              <a:buFontTx/>
              <a:buNone/>
              <a:defRPr>
                <a:solidFill>
                  <a:schemeClr val="accent2"/>
                </a:solidFill>
              </a:defRPr>
            </a:lvl1pPr>
          </a:lstStyle>
          <a:p>
            <a:r>
              <a:rPr lang="en-US"/>
              <a:t>Image</a:t>
            </a:r>
          </a:p>
        </p:txBody>
      </p:sp>
      <p:sp>
        <p:nvSpPr>
          <p:cNvPr id="4" name="Text Placeholder 11">
            <a:extLst>
              <a:ext uri="{FF2B5EF4-FFF2-40B4-BE49-F238E27FC236}">
                <a16:creationId xmlns:a16="http://schemas.microsoft.com/office/drawing/2014/main" id="{B59A726F-8F10-5637-B015-FA4274780B32}"/>
              </a:ext>
              <a:ext uri="{C183D7F6-B498-43B3-948B-1728B52AA6E4}">
                <adec:decorative xmlns:adec="http://schemas.microsoft.com/office/drawing/2017/decorative" val="1"/>
              </a:ext>
            </a:extLst>
          </p:cNvPr>
          <p:cNvSpPr>
            <a:spLocks noGrp="1"/>
          </p:cNvSpPr>
          <p:nvPr>
            <p:ph type="body" sz="quarter" idx="11" hasCustomPrompt="1"/>
          </p:nvPr>
        </p:nvSpPr>
        <p:spPr>
          <a:xfrm flipH="1">
            <a:off x="6441440" y="337707"/>
            <a:ext cx="5750560" cy="427566"/>
          </a:xfrm>
          <a:custGeom>
            <a:avLst/>
            <a:gdLst>
              <a:gd name="connsiteX0" fmla="*/ 0 w 6157850"/>
              <a:gd name="connsiteY0" fmla="*/ 419099 h 419099"/>
              <a:gd name="connsiteX1" fmla="*/ 104775 w 6157850"/>
              <a:gd name="connsiteY1" fmla="*/ 0 h 419099"/>
              <a:gd name="connsiteX2" fmla="*/ 6157850 w 6157850"/>
              <a:gd name="connsiteY2" fmla="*/ 0 h 419099"/>
              <a:gd name="connsiteX3" fmla="*/ 6053075 w 6157850"/>
              <a:gd name="connsiteY3" fmla="*/ 419099 h 419099"/>
              <a:gd name="connsiteX4" fmla="*/ 0 w 6157850"/>
              <a:gd name="connsiteY4" fmla="*/ 419099 h 419099"/>
              <a:gd name="connsiteX0" fmla="*/ 0 w 6071490"/>
              <a:gd name="connsiteY0" fmla="*/ 419099 h 419099"/>
              <a:gd name="connsiteX1" fmla="*/ 18415 w 6071490"/>
              <a:gd name="connsiteY1" fmla="*/ 0 h 419099"/>
              <a:gd name="connsiteX2" fmla="*/ 6071490 w 6071490"/>
              <a:gd name="connsiteY2" fmla="*/ 0 h 419099"/>
              <a:gd name="connsiteX3" fmla="*/ 5966715 w 6071490"/>
              <a:gd name="connsiteY3" fmla="*/ 419099 h 419099"/>
              <a:gd name="connsiteX4" fmla="*/ 0 w 6071490"/>
              <a:gd name="connsiteY4" fmla="*/ 419099 h 419099"/>
              <a:gd name="connsiteX0" fmla="*/ 6985 w 6053075"/>
              <a:gd name="connsiteY0" fmla="*/ 425449 h 425449"/>
              <a:gd name="connsiteX1" fmla="*/ 0 w 6053075"/>
              <a:gd name="connsiteY1" fmla="*/ 0 h 425449"/>
              <a:gd name="connsiteX2" fmla="*/ 6053075 w 6053075"/>
              <a:gd name="connsiteY2" fmla="*/ 0 h 425449"/>
              <a:gd name="connsiteX3" fmla="*/ 5948300 w 6053075"/>
              <a:gd name="connsiteY3" fmla="*/ 419099 h 425449"/>
              <a:gd name="connsiteX4" fmla="*/ 6985 w 6053075"/>
              <a:gd name="connsiteY4" fmla="*/ 425449 h 425449"/>
              <a:gd name="connsiteX0" fmla="*/ 0 w 6046090"/>
              <a:gd name="connsiteY0" fmla="*/ 427566 h 427566"/>
              <a:gd name="connsiteX1" fmla="*/ 3598 w 6046090"/>
              <a:gd name="connsiteY1" fmla="*/ 0 h 427566"/>
              <a:gd name="connsiteX2" fmla="*/ 6046090 w 6046090"/>
              <a:gd name="connsiteY2" fmla="*/ 2117 h 427566"/>
              <a:gd name="connsiteX3" fmla="*/ 5941315 w 6046090"/>
              <a:gd name="connsiteY3" fmla="*/ 421216 h 427566"/>
              <a:gd name="connsiteX4" fmla="*/ 0 w 6046090"/>
              <a:gd name="connsiteY4" fmla="*/ 427566 h 427566"/>
              <a:gd name="connsiteX0" fmla="*/ 1275 w 6047365"/>
              <a:gd name="connsiteY0" fmla="*/ 427566 h 427566"/>
              <a:gd name="connsiteX1" fmla="*/ 259 w 6047365"/>
              <a:gd name="connsiteY1" fmla="*/ 0 h 427566"/>
              <a:gd name="connsiteX2" fmla="*/ 6047365 w 6047365"/>
              <a:gd name="connsiteY2" fmla="*/ 2117 h 427566"/>
              <a:gd name="connsiteX3" fmla="*/ 5942590 w 6047365"/>
              <a:gd name="connsiteY3" fmla="*/ 421216 h 427566"/>
              <a:gd name="connsiteX4" fmla="*/ 1275 w 6047365"/>
              <a:gd name="connsiteY4" fmla="*/ 427566 h 427566"/>
              <a:gd name="connsiteX0" fmla="*/ 1275 w 6047365"/>
              <a:gd name="connsiteY0" fmla="*/ 427566 h 427566"/>
              <a:gd name="connsiteX1" fmla="*/ 259 w 6047365"/>
              <a:gd name="connsiteY1" fmla="*/ 0 h 427566"/>
              <a:gd name="connsiteX2" fmla="*/ 6047365 w 6047365"/>
              <a:gd name="connsiteY2" fmla="*/ 2117 h 427566"/>
              <a:gd name="connsiteX3" fmla="*/ 5942590 w 6047365"/>
              <a:gd name="connsiteY3" fmla="*/ 421216 h 427566"/>
              <a:gd name="connsiteX4" fmla="*/ 1275 w 6047365"/>
              <a:gd name="connsiteY4" fmla="*/ 427566 h 427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7365" h="427566">
                <a:moveTo>
                  <a:pt x="1275" y="427566"/>
                </a:moveTo>
                <a:cubicBezTo>
                  <a:pt x="2474" y="285044"/>
                  <a:pt x="-940" y="142522"/>
                  <a:pt x="259" y="0"/>
                </a:cubicBezTo>
                <a:lnTo>
                  <a:pt x="6047365" y="2117"/>
                </a:lnTo>
                <a:lnTo>
                  <a:pt x="5942590" y="421216"/>
                </a:lnTo>
                <a:lnTo>
                  <a:pt x="1275" y="427566"/>
                </a:lnTo>
                <a:close/>
              </a:path>
            </a:pathLst>
          </a:custGeom>
          <a:solidFill>
            <a:srgbClr val="002C65"/>
          </a:solidFill>
        </p:spPr>
        <p:txBody>
          <a:bodyPr wrap="none" lIns="182880" tIns="45720" anchor="ctr">
            <a:normAutofit/>
          </a:bodyPr>
          <a:lstStyle>
            <a:lvl1pPr marL="274320" indent="0" algn="l">
              <a:spcBef>
                <a:spcPts val="1000"/>
              </a:spcBef>
              <a:buFontTx/>
              <a:buNone/>
              <a:defRPr sz="20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Sample Title – extend ribbon as needed</a:t>
            </a:r>
          </a:p>
        </p:txBody>
      </p:sp>
    </p:spTree>
    <p:extLst>
      <p:ext uri="{BB962C8B-B14F-4D97-AF65-F5344CB8AC3E}">
        <p14:creationId xmlns:p14="http://schemas.microsoft.com/office/powerpoint/2010/main" val="19783761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oject Feature; Option 2">
    <p:spTree>
      <p:nvGrpSpPr>
        <p:cNvPr id="1" name=""/>
        <p:cNvGrpSpPr/>
        <p:nvPr/>
      </p:nvGrpSpPr>
      <p:grpSpPr>
        <a:xfrm>
          <a:off x="0" y="0"/>
          <a:ext cx="0" cy="0"/>
          <a:chOff x="0" y="0"/>
          <a:chExt cx="0" cy="0"/>
        </a:xfrm>
      </p:grpSpPr>
      <p:sp>
        <p:nvSpPr>
          <p:cNvPr id="2" name="Picture Placeholder 13">
            <a:extLst>
              <a:ext uri="{FF2B5EF4-FFF2-40B4-BE49-F238E27FC236}">
                <a16:creationId xmlns:a16="http://schemas.microsoft.com/office/drawing/2014/main" id="{670E8AC6-7B61-4D38-352E-1A46F7A1EEE0}"/>
              </a:ext>
              <a:ext uri="{C183D7F6-B498-43B3-948B-1728B52AA6E4}">
                <adec:decorative xmlns:adec="http://schemas.microsoft.com/office/drawing/2017/decorative" val="1"/>
              </a:ext>
            </a:extLst>
          </p:cNvPr>
          <p:cNvSpPr>
            <a:spLocks noGrp="1"/>
          </p:cNvSpPr>
          <p:nvPr>
            <p:ph type="pic" sz="quarter" idx="11" hasCustomPrompt="1"/>
          </p:nvPr>
        </p:nvSpPr>
        <p:spPr>
          <a:xfrm>
            <a:off x="0" y="1422400"/>
            <a:ext cx="12192000" cy="5435599"/>
          </a:xfrm>
          <a:prstGeom prst="rect">
            <a:avLst/>
          </a:prstGeom>
          <a:solidFill>
            <a:schemeClr val="bg2"/>
          </a:solidFill>
        </p:spPr>
        <p:txBody>
          <a:bodyPr anchor="ctr"/>
          <a:lstStyle>
            <a:lvl1pPr marL="0" indent="0" algn="ctr">
              <a:buFontTx/>
              <a:buNone/>
              <a:defRPr>
                <a:solidFill>
                  <a:schemeClr val="accent2"/>
                </a:solidFill>
              </a:defRPr>
            </a:lvl1pPr>
          </a:lstStyle>
          <a:p>
            <a:r>
              <a:rPr lang="en-US"/>
              <a:t>Image</a:t>
            </a:r>
          </a:p>
        </p:txBody>
      </p:sp>
      <p:sp>
        <p:nvSpPr>
          <p:cNvPr id="4" name="Parallelogram 2">
            <a:extLst>
              <a:ext uri="{FF2B5EF4-FFF2-40B4-BE49-F238E27FC236}">
                <a16:creationId xmlns:a16="http://schemas.microsoft.com/office/drawing/2014/main" id="{A8DB6722-7095-4744-B546-A4952EB779CB}"/>
              </a:ext>
              <a:ext uri="{C183D7F6-B498-43B3-948B-1728B52AA6E4}">
                <adec:decorative xmlns:adec="http://schemas.microsoft.com/office/drawing/2017/decorative" val="1"/>
              </a:ext>
            </a:extLst>
          </p:cNvPr>
          <p:cNvSpPr>
            <a:spLocks/>
          </p:cNvSpPr>
          <p:nvPr userDrawn="1"/>
        </p:nvSpPr>
        <p:spPr>
          <a:xfrm>
            <a:off x="-762" y="431015"/>
            <a:ext cx="5798312" cy="601788"/>
          </a:xfrm>
          <a:custGeom>
            <a:avLst/>
            <a:gdLst>
              <a:gd name="connsiteX0" fmla="*/ 0 w 4605996"/>
              <a:gd name="connsiteY0" fmla="*/ 600201 h 600201"/>
              <a:gd name="connsiteX1" fmla="*/ 150050 w 4605996"/>
              <a:gd name="connsiteY1" fmla="*/ 0 h 600201"/>
              <a:gd name="connsiteX2" fmla="*/ 4605996 w 4605996"/>
              <a:gd name="connsiteY2" fmla="*/ 0 h 600201"/>
              <a:gd name="connsiteX3" fmla="*/ 4455946 w 4605996"/>
              <a:gd name="connsiteY3" fmla="*/ 600201 h 600201"/>
              <a:gd name="connsiteX4" fmla="*/ 0 w 4605996"/>
              <a:gd name="connsiteY4" fmla="*/ 600201 h 600201"/>
              <a:gd name="connsiteX0" fmla="*/ 0 w 4459945"/>
              <a:gd name="connsiteY0" fmla="*/ 597026 h 600201"/>
              <a:gd name="connsiteX1" fmla="*/ 3999 w 4459945"/>
              <a:gd name="connsiteY1" fmla="*/ 0 h 600201"/>
              <a:gd name="connsiteX2" fmla="*/ 4459945 w 4459945"/>
              <a:gd name="connsiteY2" fmla="*/ 0 h 600201"/>
              <a:gd name="connsiteX3" fmla="*/ 4309895 w 4459945"/>
              <a:gd name="connsiteY3" fmla="*/ 600201 h 600201"/>
              <a:gd name="connsiteX4" fmla="*/ 0 w 4459945"/>
              <a:gd name="connsiteY4" fmla="*/ 597026 h 600201"/>
              <a:gd name="connsiteX0" fmla="*/ 2351 w 4455946"/>
              <a:gd name="connsiteY0" fmla="*/ 597026 h 600201"/>
              <a:gd name="connsiteX1" fmla="*/ 0 w 4455946"/>
              <a:gd name="connsiteY1" fmla="*/ 0 h 600201"/>
              <a:gd name="connsiteX2" fmla="*/ 4455946 w 4455946"/>
              <a:gd name="connsiteY2" fmla="*/ 0 h 600201"/>
              <a:gd name="connsiteX3" fmla="*/ 4305896 w 4455946"/>
              <a:gd name="connsiteY3" fmla="*/ 600201 h 600201"/>
              <a:gd name="connsiteX4" fmla="*/ 2351 w 4455946"/>
              <a:gd name="connsiteY4" fmla="*/ 597026 h 600201"/>
              <a:gd name="connsiteX0" fmla="*/ 5526 w 4455946"/>
              <a:gd name="connsiteY0" fmla="*/ 598614 h 600201"/>
              <a:gd name="connsiteX1" fmla="*/ 0 w 4455946"/>
              <a:gd name="connsiteY1" fmla="*/ 0 h 600201"/>
              <a:gd name="connsiteX2" fmla="*/ 4455946 w 4455946"/>
              <a:gd name="connsiteY2" fmla="*/ 0 h 600201"/>
              <a:gd name="connsiteX3" fmla="*/ 4305896 w 4455946"/>
              <a:gd name="connsiteY3" fmla="*/ 600201 h 600201"/>
              <a:gd name="connsiteX4" fmla="*/ 5526 w 4455946"/>
              <a:gd name="connsiteY4" fmla="*/ 598614 h 600201"/>
              <a:gd name="connsiteX0" fmla="*/ 3938 w 4455946"/>
              <a:gd name="connsiteY0" fmla="*/ 600201 h 600201"/>
              <a:gd name="connsiteX1" fmla="*/ 0 w 4455946"/>
              <a:gd name="connsiteY1" fmla="*/ 0 h 600201"/>
              <a:gd name="connsiteX2" fmla="*/ 4455946 w 4455946"/>
              <a:gd name="connsiteY2" fmla="*/ 0 h 600201"/>
              <a:gd name="connsiteX3" fmla="*/ 4305896 w 4455946"/>
              <a:gd name="connsiteY3" fmla="*/ 600201 h 600201"/>
              <a:gd name="connsiteX4" fmla="*/ 3938 w 4455946"/>
              <a:gd name="connsiteY4" fmla="*/ 600201 h 600201"/>
              <a:gd name="connsiteX0" fmla="*/ 3938 w 4455946"/>
              <a:gd name="connsiteY0" fmla="*/ 600201 h 600201"/>
              <a:gd name="connsiteX1" fmla="*/ 0 w 4455946"/>
              <a:gd name="connsiteY1" fmla="*/ 0 h 600201"/>
              <a:gd name="connsiteX2" fmla="*/ 4455946 w 4455946"/>
              <a:gd name="connsiteY2" fmla="*/ 0 h 600201"/>
              <a:gd name="connsiteX3" fmla="*/ 4305896 w 4455946"/>
              <a:gd name="connsiteY3" fmla="*/ 600201 h 600201"/>
              <a:gd name="connsiteX4" fmla="*/ 3938 w 4455946"/>
              <a:gd name="connsiteY4" fmla="*/ 600201 h 600201"/>
              <a:gd name="connsiteX0" fmla="*/ 2351 w 4455946"/>
              <a:gd name="connsiteY0" fmla="*/ 600201 h 600201"/>
              <a:gd name="connsiteX1" fmla="*/ 0 w 4455946"/>
              <a:gd name="connsiteY1" fmla="*/ 0 h 600201"/>
              <a:gd name="connsiteX2" fmla="*/ 4455946 w 4455946"/>
              <a:gd name="connsiteY2" fmla="*/ 0 h 600201"/>
              <a:gd name="connsiteX3" fmla="*/ 4305896 w 4455946"/>
              <a:gd name="connsiteY3" fmla="*/ 600201 h 600201"/>
              <a:gd name="connsiteX4" fmla="*/ 2351 w 4455946"/>
              <a:gd name="connsiteY4" fmla="*/ 600201 h 600201"/>
              <a:gd name="connsiteX0" fmla="*/ 2351 w 4455946"/>
              <a:gd name="connsiteY0" fmla="*/ 601788 h 601788"/>
              <a:gd name="connsiteX1" fmla="*/ 0 w 4455946"/>
              <a:gd name="connsiteY1" fmla="*/ 0 h 601788"/>
              <a:gd name="connsiteX2" fmla="*/ 4455946 w 4455946"/>
              <a:gd name="connsiteY2" fmla="*/ 0 h 601788"/>
              <a:gd name="connsiteX3" fmla="*/ 4305896 w 4455946"/>
              <a:gd name="connsiteY3" fmla="*/ 600201 h 601788"/>
              <a:gd name="connsiteX4" fmla="*/ 2351 w 4455946"/>
              <a:gd name="connsiteY4" fmla="*/ 601788 h 601788"/>
              <a:gd name="connsiteX0" fmla="*/ 2351 w 4455946"/>
              <a:gd name="connsiteY0" fmla="*/ 601788 h 601788"/>
              <a:gd name="connsiteX1" fmla="*/ 0 w 4455946"/>
              <a:gd name="connsiteY1" fmla="*/ 0 h 601788"/>
              <a:gd name="connsiteX2" fmla="*/ 4455946 w 4455946"/>
              <a:gd name="connsiteY2" fmla="*/ 0 h 601788"/>
              <a:gd name="connsiteX3" fmla="*/ 4305896 w 4455946"/>
              <a:gd name="connsiteY3" fmla="*/ 600201 h 601788"/>
              <a:gd name="connsiteX4" fmla="*/ 2351 w 4455946"/>
              <a:gd name="connsiteY4" fmla="*/ 601788 h 601788"/>
              <a:gd name="connsiteX0" fmla="*/ 2351 w 4455946"/>
              <a:gd name="connsiteY0" fmla="*/ 601788 h 601788"/>
              <a:gd name="connsiteX1" fmla="*/ 0 w 4455946"/>
              <a:gd name="connsiteY1" fmla="*/ 0 h 601788"/>
              <a:gd name="connsiteX2" fmla="*/ 4455946 w 4455946"/>
              <a:gd name="connsiteY2" fmla="*/ 0 h 601788"/>
              <a:gd name="connsiteX3" fmla="*/ 4305896 w 4455946"/>
              <a:gd name="connsiteY3" fmla="*/ 600201 h 601788"/>
              <a:gd name="connsiteX4" fmla="*/ 2351 w 4455946"/>
              <a:gd name="connsiteY4" fmla="*/ 601788 h 601788"/>
              <a:gd name="connsiteX0" fmla="*/ 763 w 4455946"/>
              <a:gd name="connsiteY0" fmla="*/ 601788 h 601788"/>
              <a:gd name="connsiteX1" fmla="*/ 0 w 4455946"/>
              <a:gd name="connsiteY1" fmla="*/ 0 h 601788"/>
              <a:gd name="connsiteX2" fmla="*/ 4455946 w 4455946"/>
              <a:gd name="connsiteY2" fmla="*/ 0 h 601788"/>
              <a:gd name="connsiteX3" fmla="*/ 4305896 w 4455946"/>
              <a:gd name="connsiteY3" fmla="*/ 600201 h 601788"/>
              <a:gd name="connsiteX4" fmla="*/ 763 w 4455946"/>
              <a:gd name="connsiteY4" fmla="*/ 601788 h 601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5946" h="601788">
                <a:moveTo>
                  <a:pt x="763" y="601788"/>
                </a:moveTo>
                <a:cubicBezTo>
                  <a:pt x="-21" y="402779"/>
                  <a:pt x="784" y="199009"/>
                  <a:pt x="0" y="0"/>
                </a:cubicBezTo>
                <a:lnTo>
                  <a:pt x="4455946" y="0"/>
                </a:lnTo>
                <a:lnTo>
                  <a:pt x="4305896" y="600201"/>
                </a:lnTo>
                <a:lnTo>
                  <a:pt x="763" y="601788"/>
                </a:lnTo>
                <a:close/>
              </a:path>
            </a:pathLst>
          </a:custGeom>
          <a:solidFill>
            <a:srgbClr val="002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2">
            <a:extLst>
              <a:ext uri="{FF2B5EF4-FFF2-40B4-BE49-F238E27FC236}">
                <a16:creationId xmlns:a16="http://schemas.microsoft.com/office/drawing/2014/main" id="{84D8A0B0-51AF-B8DA-6CF9-86B4F2573066}"/>
              </a:ext>
            </a:extLst>
          </p:cNvPr>
          <p:cNvSpPr>
            <a:spLocks noGrp="1"/>
          </p:cNvSpPr>
          <p:nvPr>
            <p:ph type="body" sz="quarter" idx="17" hasCustomPrompt="1"/>
          </p:nvPr>
        </p:nvSpPr>
        <p:spPr>
          <a:xfrm>
            <a:off x="498690" y="431012"/>
            <a:ext cx="4803560" cy="601788"/>
          </a:xfrm>
          <a:prstGeom prst="rect">
            <a:avLst/>
          </a:prstGeom>
        </p:spPr>
        <p:txBody>
          <a:bodyPr anchor="ctr">
            <a:normAutofit/>
          </a:bodyPr>
          <a:lstStyle>
            <a:lvl1pPr marL="0" indent="0">
              <a:buFontTx/>
              <a:buNone/>
              <a:defRPr sz="3200" b="1">
                <a:solidFill>
                  <a:schemeClr val="bg1"/>
                </a:solidFill>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 Headline</a:t>
            </a:r>
          </a:p>
        </p:txBody>
      </p:sp>
      <p:pic>
        <p:nvPicPr>
          <p:cNvPr id="8" name="Graphic 7">
            <a:extLst>
              <a:ext uri="{FF2B5EF4-FFF2-40B4-BE49-F238E27FC236}">
                <a16:creationId xmlns:a16="http://schemas.microsoft.com/office/drawing/2014/main" id="{F7D38458-F2CD-89F2-117D-6C4DBC9BA33D}"/>
              </a:ext>
              <a:ext uri="{C183D7F6-B498-43B3-948B-1728B52AA6E4}">
                <adec:decorative xmlns:adec="http://schemas.microsoft.com/office/drawing/2017/decorative" val="1"/>
              </a:ext>
            </a:extLst>
          </p:cNvPr>
          <p:cNvPicPr>
            <a:picLocks/>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1021" t="40386" r="30731" b="37051"/>
          <a:stretch/>
        </p:blipFill>
        <p:spPr>
          <a:xfrm>
            <a:off x="-762" y="431013"/>
            <a:ext cx="582206" cy="601788"/>
          </a:xfrm>
          <a:prstGeom prst="rect">
            <a:avLst/>
          </a:prstGeom>
        </p:spPr>
      </p:pic>
    </p:spTree>
    <p:extLst>
      <p:ext uri="{BB962C8B-B14F-4D97-AF65-F5344CB8AC3E}">
        <p14:creationId xmlns:p14="http://schemas.microsoft.com/office/powerpoint/2010/main" val="30531663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D719BF03-8287-C75A-4310-739FBAD29E59}"/>
              </a:ext>
              <a:ext uri="{C183D7F6-B498-43B3-948B-1728B52AA6E4}">
                <adec:decorative xmlns:adec="http://schemas.microsoft.com/office/drawing/2017/decorative" val="1"/>
              </a:ext>
            </a:extLst>
          </p:cNvPr>
          <p:cNvSpPr/>
          <p:nvPr userDrawn="1"/>
        </p:nvSpPr>
        <p:spPr>
          <a:xfrm rot="10800000">
            <a:off x="-1234" y="5304247"/>
            <a:ext cx="7695179" cy="955501"/>
          </a:xfrm>
          <a:custGeom>
            <a:avLst/>
            <a:gdLst>
              <a:gd name="connsiteX0" fmla="*/ 0 w 8328944"/>
              <a:gd name="connsiteY0" fmla="*/ 953914 h 953914"/>
              <a:gd name="connsiteX1" fmla="*/ 238479 w 8328944"/>
              <a:gd name="connsiteY1" fmla="*/ 0 h 953914"/>
              <a:gd name="connsiteX2" fmla="*/ 8328944 w 8328944"/>
              <a:gd name="connsiteY2" fmla="*/ 0 h 953914"/>
              <a:gd name="connsiteX3" fmla="*/ 8090466 w 8328944"/>
              <a:gd name="connsiteY3" fmla="*/ 953914 h 953914"/>
              <a:gd name="connsiteX4" fmla="*/ 0 w 8328944"/>
              <a:gd name="connsiteY4" fmla="*/ 953914 h 953914"/>
              <a:gd name="connsiteX0" fmla="*/ 0 w 8328944"/>
              <a:gd name="connsiteY0" fmla="*/ 953914 h 953914"/>
              <a:gd name="connsiteX1" fmla="*/ 238479 w 8328944"/>
              <a:gd name="connsiteY1" fmla="*/ 0 h 953914"/>
              <a:gd name="connsiteX2" fmla="*/ 8328944 w 8328944"/>
              <a:gd name="connsiteY2" fmla="*/ 0 h 953914"/>
              <a:gd name="connsiteX3" fmla="*/ 7701529 w 8328944"/>
              <a:gd name="connsiteY3" fmla="*/ 953914 h 953914"/>
              <a:gd name="connsiteX4" fmla="*/ 0 w 8328944"/>
              <a:gd name="connsiteY4" fmla="*/ 953914 h 953914"/>
              <a:gd name="connsiteX0" fmla="*/ 0 w 7701529"/>
              <a:gd name="connsiteY0" fmla="*/ 955501 h 955501"/>
              <a:gd name="connsiteX1" fmla="*/ 238479 w 7701529"/>
              <a:gd name="connsiteY1" fmla="*/ 1587 h 955501"/>
              <a:gd name="connsiteX2" fmla="*/ 7692356 w 7701529"/>
              <a:gd name="connsiteY2" fmla="*/ 0 h 955501"/>
              <a:gd name="connsiteX3" fmla="*/ 7701529 w 7701529"/>
              <a:gd name="connsiteY3" fmla="*/ 955501 h 955501"/>
              <a:gd name="connsiteX4" fmla="*/ 0 w 7701529"/>
              <a:gd name="connsiteY4" fmla="*/ 955501 h 955501"/>
              <a:gd name="connsiteX0" fmla="*/ 0 w 7695179"/>
              <a:gd name="connsiteY0" fmla="*/ 955501 h 955501"/>
              <a:gd name="connsiteX1" fmla="*/ 238479 w 7695179"/>
              <a:gd name="connsiteY1" fmla="*/ 1587 h 955501"/>
              <a:gd name="connsiteX2" fmla="*/ 7692356 w 7695179"/>
              <a:gd name="connsiteY2" fmla="*/ 0 h 955501"/>
              <a:gd name="connsiteX3" fmla="*/ 7695179 w 7695179"/>
              <a:gd name="connsiteY3" fmla="*/ 955501 h 955501"/>
              <a:gd name="connsiteX4" fmla="*/ 0 w 7695179"/>
              <a:gd name="connsiteY4" fmla="*/ 955501 h 9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5179" h="955501">
                <a:moveTo>
                  <a:pt x="0" y="955501"/>
                </a:moveTo>
                <a:lnTo>
                  <a:pt x="238479" y="1587"/>
                </a:lnTo>
                <a:lnTo>
                  <a:pt x="7692356" y="0"/>
                </a:lnTo>
                <a:cubicBezTo>
                  <a:pt x="7695414" y="318500"/>
                  <a:pt x="7692121" y="637001"/>
                  <a:pt x="7695179" y="955501"/>
                </a:cubicBezTo>
                <a:lnTo>
                  <a:pt x="0" y="9555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260F8191-C2EF-02A7-48C4-C395A129C8DD}"/>
              </a:ext>
              <a:ext uri="{C183D7F6-B498-43B3-948B-1728B52AA6E4}">
                <adec:decorative xmlns:adec="http://schemas.microsoft.com/office/drawing/2017/decorative" val="1"/>
              </a:ext>
            </a:extLst>
          </p:cNvPr>
          <p:cNvSpPr/>
          <p:nvPr userDrawn="1"/>
        </p:nvSpPr>
        <p:spPr>
          <a:xfrm rot="10800000">
            <a:off x="-1582" y="4147136"/>
            <a:ext cx="6690814" cy="953914"/>
          </a:xfrm>
          <a:custGeom>
            <a:avLst/>
            <a:gdLst>
              <a:gd name="connsiteX0" fmla="*/ 0 w 7324227"/>
              <a:gd name="connsiteY0" fmla="*/ 953914 h 953914"/>
              <a:gd name="connsiteX1" fmla="*/ 238479 w 7324227"/>
              <a:gd name="connsiteY1" fmla="*/ 0 h 953914"/>
              <a:gd name="connsiteX2" fmla="*/ 7324227 w 7324227"/>
              <a:gd name="connsiteY2" fmla="*/ 0 h 953914"/>
              <a:gd name="connsiteX3" fmla="*/ 7085749 w 7324227"/>
              <a:gd name="connsiteY3" fmla="*/ 953914 h 953914"/>
              <a:gd name="connsiteX4" fmla="*/ 0 w 7324227"/>
              <a:gd name="connsiteY4" fmla="*/ 953914 h 953914"/>
              <a:gd name="connsiteX0" fmla="*/ 0 w 7324227"/>
              <a:gd name="connsiteY0" fmla="*/ 953914 h 953914"/>
              <a:gd name="connsiteX1" fmla="*/ 238479 w 7324227"/>
              <a:gd name="connsiteY1" fmla="*/ 0 h 953914"/>
              <a:gd name="connsiteX2" fmla="*/ 7324227 w 7324227"/>
              <a:gd name="connsiteY2" fmla="*/ 0 h 953914"/>
              <a:gd name="connsiteX3" fmla="*/ 6687286 w 7324227"/>
              <a:gd name="connsiteY3" fmla="*/ 953914 h 953914"/>
              <a:gd name="connsiteX4" fmla="*/ 0 w 7324227"/>
              <a:gd name="connsiteY4" fmla="*/ 953914 h 953914"/>
              <a:gd name="connsiteX0" fmla="*/ 0 w 6697164"/>
              <a:gd name="connsiteY0" fmla="*/ 953914 h 953914"/>
              <a:gd name="connsiteX1" fmla="*/ 238479 w 6697164"/>
              <a:gd name="connsiteY1" fmla="*/ 0 h 953914"/>
              <a:gd name="connsiteX2" fmla="*/ 6697164 w 6697164"/>
              <a:gd name="connsiteY2" fmla="*/ 0 h 953914"/>
              <a:gd name="connsiteX3" fmla="*/ 6687286 w 6697164"/>
              <a:gd name="connsiteY3" fmla="*/ 953914 h 953914"/>
              <a:gd name="connsiteX4" fmla="*/ 0 w 6697164"/>
              <a:gd name="connsiteY4" fmla="*/ 953914 h 953914"/>
              <a:gd name="connsiteX0" fmla="*/ 0 w 6690814"/>
              <a:gd name="connsiteY0" fmla="*/ 953914 h 953914"/>
              <a:gd name="connsiteX1" fmla="*/ 238479 w 6690814"/>
              <a:gd name="connsiteY1" fmla="*/ 0 h 953914"/>
              <a:gd name="connsiteX2" fmla="*/ 6690814 w 6690814"/>
              <a:gd name="connsiteY2" fmla="*/ 0 h 953914"/>
              <a:gd name="connsiteX3" fmla="*/ 6687286 w 6690814"/>
              <a:gd name="connsiteY3" fmla="*/ 953914 h 953914"/>
              <a:gd name="connsiteX4" fmla="*/ 0 w 6690814"/>
              <a:gd name="connsiteY4" fmla="*/ 953914 h 953914"/>
              <a:gd name="connsiteX0" fmla="*/ 0 w 6690814"/>
              <a:gd name="connsiteY0" fmla="*/ 953914 h 953914"/>
              <a:gd name="connsiteX1" fmla="*/ 238479 w 6690814"/>
              <a:gd name="connsiteY1" fmla="*/ 0 h 953914"/>
              <a:gd name="connsiteX2" fmla="*/ 6690814 w 6690814"/>
              <a:gd name="connsiteY2" fmla="*/ 0 h 953914"/>
              <a:gd name="connsiteX3" fmla="*/ 6690461 w 6690814"/>
              <a:gd name="connsiteY3" fmla="*/ 953914 h 953914"/>
              <a:gd name="connsiteX4" fmla="*/ 0 w 6690814"/>
              <a:gd name="connsiteY4" fmla="*/ 953914 h 953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0814" h="953914">
                <a:moveTo>
                  <a:pt x="0" y="953914"/>
                </a:moveTo>
                <a:lnTo>
                  <a:pt x="238479" y="0"/>
                </a:lnTo>
                <a:lnTo>
                  <a:pt x="6690814" y="0"/>
                </a:lnTo>
                <a:cubicBezTo>
                  <a:pt x="6690696" y="317971"/>
                  <a:pt x="6690579" y="635943"/>
                  <a:pt x="6690461" y="953914"/>
                </a:cubicBezTo>
                <a:lnTo>
                  <a:pt x="0" y="95391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0231571D-9E8C-5CCA-9C3E-97C1B85619E0}"/>
              </a:ext>
              <a:ext uri="{C183D7F6-B498-43B3-948B-1728B52AA6E4}">
                <adec:decorative xmlns:adec="http://schemas.microsoft.com/office/drawing/2017/decorative" val="1"/>
              </a:ext>
            </a:extLst>
          </p:cNvPr>
          <p:cNvSpPr/>
          <p:nvPr userDrawn="1"/>
        </p:nvSpPr>
        <p:spPr>
          <a:xfrm rot="10800000">
            <a:off x="-2819" y="2990025"/>
            <a:ext cx="5777650" cy="955502"/>
          </a:xfrm>
          <a:custGeom>
            <a:avLst/>
            <a:gdLst>
              <a:gd name="connsiteX0" fmla="*/ 0 w 6409828"/>
              <a:gd name="connsiteY0" fmla="*/ 953914 h 953914"/>
              <a:gd name="connsiteX1" fmla="*/ 238479 w 6409828"/>
              <a:gd name="connsiteY1" fmla="*/ 0 h 953914"/>
              <a:gd name="connsiteX2" fmla="*/ 6409828 w 6409828"/>
              <a:gd name="connsiteY2" fmla="*/ 0 h 953914"/>
              <a:gd name="connsiteX3" fmla="*/ 6171350 w 6409828"/>
              <a:gd name="connsiteY3" fmla="*/ 953914 h 953914"/>
              <a:gd name="connsiteX4" fmla="*/ 0 w 6409828"/>
              <a:gd name="connsiteY4" fmla="*/ 953914 h 953914"/>
              <a:gd name="connsiteX0" fmla="*/ 0 w 6409828"/>
              <a:gd name="connsiteY0" fmla="*/ 953914 h 953914"/>
              <a:gd name="connsiteX1" fmla="*/ 238479 w 6409828"/>
              <a:gd name="connsiteY1" fmla="*/ 0 h 953914"/>
              <a:gd name="connsiteX2" fmla="*/ 6409828 w 6409828"/>
              <a:gd name="connsiteY2" fmla="*/ 0 h 953914"/>
              <a:gd name="connsiteX3" fmla="*/ 5777650 w 6409828"/>
              <a:gd name="connsiteY3" fmla="*/ 953914 h 953914"/>
              <a:gd name="connsiteX4" fmla="*/ 0 w 6409828"/>
              <a:gd name="connsiteY4" fmla="*/ 953914 h 953914"/>
              <a:gd name="connsiteX0" fmla="*/ 0 w 5781178"/>
              <a:gd name="connsiteY0" fmla="*/ 955502 h 955502"/>
              <a:gd name="connsiteX1" fmla="*/ 238479 w 5781178"/>
              <a:gd name="connsiteY1" fmla="*/ 1588 h 955502"/>
              <a:gd name="connsiteX2" fmla="*/ 5781178 w 5781178"/>
              <a:gd name="connsiteY2" fmla="*/ 0 h 955502"/>
              <a:gd name="connsiteX3" fmla="*/ 5777650 w 5781178"/>
              <a:gd name="connsiteY3" fmla="*/ 955502 h 955502"/>
              <a:gd name="connsiteX4" fmla="*/ 0 w 5781178"/>
              <a:gd name="connsiteY4" fmla="*/ 955502 h 955502"/>
              <a:gd name="connsiteX0" fmla="*/ 0 w 5777650"/>
              <a:gd name="connsiteY0" fmla="*/ 955502 h 955502"/>
              <a:gd name="connsiteX1" fmla="*/ 238479 w 5777650"/>
              <a:gd name="connsiteY1" fmla="*/ 1588 h 955502"/>
              <a:gd name="connsiteX2" fmla="*/ 5776416 w 5777650"/>
              <a:gd name="connsiteY2" fmla="*/ 0 h 955502"/>
              <a:gd name="connsiteX3" fmla="*/ 5777650 w 5777650"/>
              <a:gd name="connsiteY3" fmla="*/ 955502 h 955502"/>
              <a:gd name="connsiteX4" fmla="*/ 0 w 5777650"/>
              <a:gd name="connsiteY4" fmla="*/ 955502 h 955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7650" h="955502">
                <a:moveTo>
                  <a:pt x="0" y="955502"/>
                </a:moveTo>
                <a:lnTo>
                  <a:pt x="238479" y="1588"/>
                </a:lnTo>
                <a:lnTo>
                  <a:pt x="5776416" y="0"/>
                </a:lnTo>
                <a:cubicBezTo>
                  <a:pt x="5776827" y="318501"/>
                  <a:pt x="5777239" y="637001"/>
                  <a:pt x="5777650" y="955502"/>
                </a:cubicBezTo>
                <a:lnTo>
                  <a:pt x="0" y="955502"/>
                </a:lnTo>
                <a:close/>
              </a:path>
            </a:pathLst>
          </a:custGeom>
          <a:solidFill>
            <a:srgbClr val="007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14D42504-114F-4370-2A97-9F724C6B2B5E}"/>
              </a:ext>
              <a:ext uri="{C183D7F6-B498-43B3-948B-1728B52AA6E4}">
                <adec:decorative xmlns:adec="http://schemas.microsoft.com/office/drawing/2017/decorative" val="1"/>
              </a:ext>
            </a:extLst>
          </p:cNvPr>
          <p:cNvSpPr/>
          <p:nvPr userDrawn="1"/>
        </p:nvSpPr>
        <p:spPr>
          <a:xfrm rot="10800000">
            <a:off x="-1587" y="1829739"/>
            <a:ext cx="4777351" cy="958676"/>
          </a:xfrm>
          <a:custGeom>
            <a:avLst/>
            <a:gdLst>
              <a:gd name="connsiteX0" fmla="*/ 0 w 5410763"/>
              <a:gd name="connsiteY0" fmla="*/ 953914 h 953914"/>
              <a:gd name="connsiteX1" fmla="*/ 238479 w 5410763"/>
              <a:gd name="connsiteY1" fmla="*/ 0 h 953914"/>
              <a:gd name="connsiteX2" fmla="*/ 5410763 w 5410763"/>
              <a:gd name="connsiteY2" fmla="*/ 0 h 953914"/>
              <a:gd name="connsiteX3" fmla="*/ 5172285 w 5410763"/>
              <a:gd name="connsiteY3" fmla="*/ 953914 h 953914"/>
              <a:gd name="connsiteX4" fmla="*/ 0 w 5410763"/>
              <a:gd name="connsiteY4" fmla="*/ 953914 h 953914"/>
              <a:gd name="connsiteX0" fmla="*/ 0 w 5410763"/>
              <a:gd name="connsiteY0" fmla="*/ 953914 h 957089"/>
              <a:gd name="connsiteX1" fmla="*/ 238479 w 5410763"/>
              <a:gd name="connsiteY1" fmla="*/ 0 h 957089"/>
              <a:gd name="connsiteX2" fmla="*/ 5410763 w 5410763"/>
              <a:gd name="connsiteY2" fmla="*/ 0 h 957089"/>
              <a:gd name="connsiteX3" fmla="*/ 4775409 w 5410763"/>
              <a:gd name="connsiteY3" fmla="*/ 957089 h 957089"/>
              <a:gd name="connsiteX4" fmla="*/ 0 w 5410763"/>
              <a:gd name="connsiteY4" fmla="*/ 953914 h 957089"/>
              <a:gd name="connsiteX0" fmla="*/ 0 w 4777351"/>
              <a:gd name="connsiteY0" fmla="*/ 955501 h 958676"/>
              <a:gd name="connsiteX1" fmla="*/ 238479 w 4777351"/>
              <a:gd name="connsiteY1" fmla="*/ 1587 h 958676"/>
              <a:gd name="connsiteX2" fmla="*/ 4777351 w 4777351"/>
              <a:gd name="connsiteY2" fmla="*/ 0 h 958676"/>
              <a:gd name="connsiteX3" fmla="*/ 4775409 w 4777351"/>
              <a:gd name="connsiteY3" fmla="*/ 958676 h 958676"/>
              <a:gd name="connsiteX4" fmla="*/ 0 w 4777351"/>
              <a:gd name="connsiteY4" fmla="*/ 955501 h 958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7351" h="958676">
                <a:moveTo>
                  <a:pt x="0" y="955501"/>
                </a:moveTo>
                <a:lnTo>
                  <a:pt x="238479" y="1587"/>
                </a:lnTo>
                <a:lnTo>
                  <a:pt x="4777351" y="0"/>
                </a:lnTo>
                <a:cubicBezTo>
                  <a:pt x="4776704" y="319559"/>
                  <a:pt x="4776056" y="639117"/>
                  <a:pt x="4775409" y="958676"/>
                </a:cubicBezTo>
                <a:lnTo>
                  <a:pt x="0" y="95550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3">
            <a:extLst>
              <a:ext uri="{FF2B5EF4-FFF2-40B4-BE49-F238E27FC236}">
                <a16:creationId xmlns:a16="http://schemas.microsoft.com/office/drawing/2014/main" id="{000AA19B-49AE-2A0F-4A1E-5041FD078AC6}"/>
              </a:ext>
            </a:extLst>
          </p:cNvPr>
          <p:cNvSpPr>
            <a:spLocks noGrp="1"/>
          </p:cNvSpPr>
          <p:nvPr>
            <p:ph type="body" sz="quarter" idx="13" hasCustomPrompt="1"/>
          </p:nvPr>
        </p:nvSpPr>
        <p:spPr>
          <a:xfrm>
            <a:off x="498689" y="445675"/>
            <a:ext cx="11168378" cy="616045"/>
          </a:xfrm>
          <a:prstGeom prst="rect">
            <a:avLst/>
          </a:prstGeom>
        </p:spPr>
        <p:txBody>
          <a:bodyPr>
            <a:normAutofit/>
          </a:bodyPr>
          <a:lstStyle>
            <a:lvl1pPr marL="0" indent="0">
              <a:buFontTx/>
              <a:buNone/>
              <a:defRPr sz="3600" b="1">
                <a:solidFill>
                  <a:srgbClr val="002C65"/>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 Headline</a:t>
            </a:r>
          </a:p>
        </p:txBody>
      </p:sp>
      <p:sp>
        <p:nvSpPr>
          <p:cNvPr id="20" name="Text Placeholder 19">
            <a:extLst>
              <a:ext uri="{FF2B5EF4-FFF2-40B4-BE49-F238E27FC236}">
                <a16:creationId xmlns:a16="http://schemas.microsoft.com/office/drawing/2014/main" id="{F7298D42-D974-49D6-688D-9067EEEB7025}"/>
              </a:ext>
            </a:extLst>
          </p:cNvPr>
          <p:cNvSpPr>
            <a:spLocks noGrp="1"/>
          </p:cNvSpPr>
          <p:nvPr>
            <p:ph type="body" sz="quarter" idx="14" hasCustomPrompt="1"/>
          </p:nvPr>
        </p:nvSpPr>
        <p:spPr>
          <a:xfrm>
            <a:off x="1371814" y="2127250"/>
            <a:ext cx="2754843" cy="441325"/>
          </a:xfrm>
          <a:prstGeom prst="rect">
            <a:avLst/>
          </a:prstGeom>
        </p:spPr>
        <p:txBody>
          <a:bodyPr>
            <a:normAutofit/>
          </a:bodyPr>
          <a:lstStyle>
            <a:lvl1pPr marL="0" indent="0">
              <a:buFontTx/>
              <a:buNone/>
              <a:defRPr sz="2400" b="1">
                <a:solidFill>
                  <a:schemeClr val="bg1"/>
                </a:solidFill>
                <a:latin typeface="+mj-lt"/>
              </a:defRPr>
            </a:lvl1pPr>
          </a:lstStyle>
          <a:p>
            <a:pPr lvl="0"/>
            <a:r>
              <a:rPr lang="en-US"/>
              <a:t>Sample Agenda</a:t>
            </a:r>
          </a:p>
        </p:txBody>
      </p:sp>
      <p:sp>
        <p:nvSpPr>
          <p:cNvPr id="21" name="Text Placeholder 19">
            <a:extLst>
              <a:ext uri="{FF2B5EF4-FFF2-40B4-BE49-F238E27FC236}">
                <a16:creationId xmlns:a16="http://schemas.microsoft.com/office/drawing/2014/main" id="{E22C41C2-24D4-DA46-0B99-AD5FAEA47F16}"/>
              </a:ext>
            </a:extLst>
          </p:cNvPr>
          <p:cNvSpPr>
            <a:spLocks noGrp="1"/>
          </p:cNvSpPr>
          <p:nvPr>
            <p:ph type="body" sz="quarter" idx="15" hasCustomPrompt="1"/>
          </p:nvPr>
        </p:nvSpPr>
        <p:spPr>
          <a:xfrm>
            <a:off x="1371390" y="3246319"/>
            <a:ext cx="4081711" cy="441325"/>
          </a:xfrm>
          <a:prstGeom prst="rect">
            <a:avLst/>
          </a:prstGeom>
        </p:spPr>
        <p:txBody>
          <a:bodyPr>
            <a:normAutofit/>
          </a:bodyPr>
          <a:lstStyle>
            <a:lvl1pPr marL="0" indent="0">
              <a:buFontTx/>
              <a:buNone/>
              <a:defRPr sz="2400" b="1">
                <a:solidFill>
                  <a:schemeClr val="bg1"/>
                </a:solidFill>
                <a:latin typeface="+mj-lt"/>
              </a:defRPr>
            </a:lvl1pPr>
          </a:lstStyle>
          <a:p>
            <a:pPr lvl="0"/>
            <a:r>
              <a:rPr lang="en-US"/>
              <a:t>Sample Agenda</a:t>
            </a:r>
          </a:p>
        </p:txBody>
      </p:sp>
      <p:sp>
        <p:nvSpPr>
          <p:cNvPr id="22" name="Text Placeholder 19">
            <a:extLst>
              <a:ext uri="{FF2B5EF4-FFF2-40B4-BE49-F238E27FC236}">
                <a16:creationId xmlns:a16="http://schemas.microsoft.com/office/drawing/2014/main" id="{6FCFCEC9-76F6-835B-5999-C0549D6F97A6}"/>
              </a:ext>
            </a:extLst>
          </p:cNvPr>
          <p:cNvSpPr>
            <a:spLocks noGrp="1"/>
          </p:cNvSpPr>
          <p:nvPr>
            <p:ph type="body" sz="quarter" idx="16" hasCustomPrompt="1"/>
          </p:nvPr>
        </p:nvSpPr>
        <p:spPr>
          <a:xfrm>
            <a:off x="1371390" y="4403430"/>
            <a:ext cx="5018689" cy="441325"/>
          </a:xfrm>
          <a:prstGeom prst="rect">
            <a:avLst/>
          </a:prstGeom>
        </p:spPr>
        <p:txBody>
          <a:bodyPr>
            <a:normAutofit/>
          </a:bodyPr>
          <a:lstStyle>
            <a:lvl1pPr marL="0" indent="0">
              <a:buFontTx/>
              <a:buNone/>
              <a:defRPr sz="2400" b="1">
                <a:solidFill>
                  <a:schemeClr val="bg1"/>
                </a:solidFill>
                <a:latin typeface="+mj-lt"/>
              </a:defRPr>
            </a:lvl1pPr>
          </a:lstStyle>
          <a:p>
            <a:pPr lvl="0"/>
            <a:r>
              <a:rPr lang="en-US"/>
              <a:t>Sample Agenda</a:t>
            </a:r>
          </a:p>
        </p:txBody>
      </p:sp>
      <p:sp>
        <p:nvSpPr>
          <p:cNvPr id="23" name="Text Placeholder 19">
            <a:extLst>
              <a:ext uri="{FF2B5EF4-FFF2-40B4-BE49-F238E27FC236}">
                <a16:creationId xmlns:a16="http://schemas.microsoft.com/office/drawing/2014/main" id="{F1F4BAF7-D64C-950A-9817-FC725D91141D}"/>
              </a:ext>
            </a:extLst>
          </p:cNvPr>
          <p:cNvSpPr>
            <a:spLocks noGrp="1"/>
          </p:cNvSpPr>
          <p:nvPr>
            <p:ph type="body" sz="quarter" idx="17" hasCustomPrompt="1"/>
          </p:nvPr>
        </p:nvSpPr>
        <p:spPr>
          <a:xfrm>
            <a:off x="1371390" y="5560541"/>
            <a:ext cx="6029044" cy="441325"/>
          </a:xfrm>
          <a:prstGeom prst="rect">
            <a:avLst/>
          </a:prstGeom>
        </p:spPr>
        <p:txBody>
          <a:bodyPr>
            <a:normAutofit/>
          </a:bodyPr>
          <a:lstStyle>
            <a:lvl1pPr marL="0" indent="0">
              <a:buFontTx/>
              <a:buNone/>
              <a:defRPr sz="2400" b="1">
                <a:solidFill>
                  <a:schemeClr val="bg1"/>
                </a:solidFill>
                <a:latin typeface="+mj-lt"/>
              </a:defRPr>
            </a:lvl1pPr>
          </a:lstStyle>
          <a:p>
            <a:pPr lvl="0"/>
            <a:r>
              <a:rPr lang="en-US"/>
              <a:t>Sample Agenda</a:t>
            </a:r>
          </a:p>
        </p:txBody>
      </p:sp>
      <p:pic>
        <p:nvPicPr>
          <p:cNvPr id="3" name="Picture 2">
            <a:extLst>
              <a:ext uri="{FF2B5EF4-FFF2-40B4-BE49-F238E27FC236}">
                <a16:creationId xmlns:a16="http://schemas.microsoft.com/office/drawing/2014/main" id="{F55F7C4B-AA6B-00B1-D512-40D1B4C6430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8931" y="6457885"/>
            <a:ext cx="1191769" cy="212855"/>
          </a:xfrm>
          <a:prstGeom prst="rect">
            <a:avLst/>
          </a:prstGeom>
        </p:spPr>
      </p:pic>
    </p:spTree>
    <p:extLst>
      <p:ext uri="{BB962C8B-B14F-4D97-AF65-F5344CB8AC3E}">
        <p14:creationId xmlns:p14="http://schemas.microsoft.com/office/powerpoint/2010/main" val="41076138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Slide 2">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D719BF03-8287-C75A-4310-739FBAD29E59}"/>
              </a:ext>
              <a:ext uri="{C183D7F6-B498-43B3-948B-1728B52AA6E4}">
                <adec:decorative xmlns:adec="http://schemas.microsoft.com/office/drawing/2017/decorative" val="1"/>
              </a:ext>
            </a:extLst>
          </p:cNvPr>
          <p:cNvSpPr/>
          <p:nvPr userDrawn="1"/>
        </p:nvSpPr>
        <p:spPr>
          <a:xfrm rot="10800000">
            <a:off x="3971888" y="5304247"/>
            <a:ext cx="7695179" cy="955501"/>
          </a:xfrm>
          <a:custGeom>
            <a:avLst/>
            <a:gdLst>
              <a:gd name="connsiteX0" fmla="*/ 0 w 8328944"/>
              <a:gd name="connsiteY0" fmla="*/ 953914 h 953914"/>
              <a:gd name="connsiteX1" fmla="*/ 238479 w 8328944"/>
              <a:gd name="connsiteY1" fmla="*/ 0 h 953914"/>
              <a:gd name="connsiteX2" fmla="*/ 8328944 w 8328944"/>
              <a:gd name="connsiteY2" fmla="*/ 0 h 953914"/>
              <a:gd name="connsiteX3" fmla="*/ 8090466 w 8328944"/>
              <a:gd name="connsiteY3" fmla="*/ 953914 h 953914"/>
              <a:gd name="connsiteX4" fmla="*/ 0 w 8328944"/>
              <a:gd name="connsiteY4" fmla="*/ 953914 h 953914"/>
              <a:gd name="connsiteX0" fmla="*/ 0 w 8328944"/>
              <a:gd name="connsiteY0" fmla="*/ 953914 h 953914"/>
              <a:gd name="connsiteX1" fmla="*/ 238479 w 8328944"/>
              <a:gd name="connsiteY1" fmla="*/ 0 h 953914"/>
              <a:gd name="connsiteX2" fmla="*/ 8328944 w 8328944"/>
              <a:gd name="connsiteY2" fmla="*/ 0 h 953914"/>
              <a:gd name="connsiteX3" fmla="*/ 7701529 w 8328944"/>
              <a:gd name="connsiteY3" fmla="*/ 953914 h 953914"/>
              <a:gd name="connsiteX4" fmla="*/ 0 w 8328944"/>
              <a:gd name="connsiteY4" fmla="*/ 953914 h 953914"/>
              <a:gd name="connsiteX0" fmla="*/ 0 w 7701529"/>
              <a:gd name="connsiteY0" fmla="*/ 955501 h 955501"/>
              <a:gd name="connsiteX1" fmla="*/ 238479 w 7701529"/>
              <a:gd name="connsiteY1" fmla="*/ 1587 h 955501"/>
              <a:gd name="connsiteX2" fmla="*/ 7692356 w 7701529"/>
              <a:gd name="connsiteY2" fmla="*/ 0 h 955501"/>
              <a:gd name="connsiteX3" fmla="*/ 7701529 w 7701529"/>
              <a:gd name="connsiteY3" fmla="*/ 955501 h 955501"/>
              <a:gd name="connsiteX4" fmla="*/ 0 w 7701529"/>
              <a:gd name="connsiteY4" fmla="*/ 955501 h 955501"/>
              <a:gd name="connsiteX0" fmla="*/ 0 w 7695179"/>
              <a:gd name="connsiteY0" fmla="*/ 955501 h 955501"/>
              <a:gd name="connsiteX1" fmla="*/ 238479 w 7695179"/>
              <a:gd name="connsiteY1" fmla="*/ 1587 h 955501"/>
              <a:gd name="connsiteX2" fmla="*/ 7692356 w 7695179"/>
              <a:gd name="connsiteY2" fmla="*/ 0 h 955501"/>
              <a:gd name="connsiteX3" fmla="*/ 7695179 w 7695179"/>
              <a:gd name="connsiteY3" fmla="*/ 955501 h 955501"/>
              <a:gd name="connsiteX4" fmla="*/ 0 w 7695179"/>
              <a:gd name="connsiteY4" fmla="*/ 955501 h 9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5179" h="955501">
                <a:moveTo>
                  <a:pt x="0" y="955501"/>
                </a:moveTo>
                <a:lnTo>
                  <a:pt x="238479" y="1587"/>
                </a:lnTo>
                <a:lnTo>
                  <a:pt x="7692356" y="0"/>
                </a:lnTo>
                <a:cubicBezTo>
                  <a:pt x="7695414" y="318500"/>
                  <a:pt x="7692121" y="637001"/>
                  <a:pt x="7695179" y="955501"/>
                </a:cubicBezTo>
                <a:lnTo>
                  <a:pt x="0" y="9555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260F8191-C2EF-02A7-48C4-C395A129C8DD}"/>
              </a:ext>
              <a:ext uri="{C183D7F6-B498-43B3-948B-1728B52AA6E4}">
                <adec:decorative xmlns:adec="http://schemas.microsoft.com/office/drawing/2017/decorative" val="1"/>
              </a:ext>
            </a:extLst>
          </p:cNvPr>
          <p:cNvSpPr/>
          <p:nvPr userDrawn="1"/>
        </p:nvSpPr>
        <p:spPr>
          <a:xfrm rot="10800000">
            <a:off x="3971540" y="4147136"/>
            <a:ext cx="6690814" cy="953914"/>
          </a:xfrm>
          <a:custGeom>
            <a:avLst/>
            <a:gdLst>
              <a:gd name="connsiteX0" fmla="*/ 0 w 7324227"/>
              <a:gd name="connsiteY0" fmla="*/ 953914 h 953914"/>
              <a:gd name="connsiteX1" fmla="*/ 238479 w 7324227"/>
              <a:gd name="connsiteY1" fmla="*/ 0 h 953914"/>
              <a:gd name="connsiteX2" fmla="*/ 7324227 w 7324227"/>
              <a:gd name="connsiteY2" fmla="*/ 0 h 953914"/>
              <a:gd name="connsiteX3" fmla="*/ 7085749 w 7324227"/>
              <a:gd name="connsiteY3" fmla="*/ 953914 h 953914"/>
              <a:gd name="connsiteX4" fmla="*/ 0 w 7324227"/>
              <a:gd name="connsiteY4" fmla="*/ 953914 h 953914"/>
              <a:gd name="connsiteX0" fmla="*/ 0 w 7324227"/>
              <a:gd name="connsiteY0" fmla="*/ 953914 h 953914"/>
              <a:gd name="connsiteX1" fmla="*/ 238479 w 7324227"/>
              <a:gd name="connsiteY1" fmla="*/ 0 h 953914"/>
              <a:gd name="connsiteX2" fmla="*/ 7324227 w 7324227"/>
              <a:gd name="connsiteY2" fmla="*/ 0 h 953914"/>
              <a:gd name="connsiteX3" fmla="*/ 6687286 w 7324227"/>
              <a:gd name="connsiteY3" fmla="*/ 953914 h 953914"/>
              <a:gd name="connsiteX4" fmla="*/ 0 w 7324227"/>
              <a:gd name="connsiteY4" fmla="*/ 953914 h 953914"/>
              <a:gd name="connsiteX0" fmla="*/ 0 w 6697164"/>
              <a:gd name="connsiteY0" fmla="*/ 953914 h 953914"/>
              <a:gd name="connsiteX1" fmla="*/ 238479 w 6697164"/>
              <a:gd name="connsiteY1" fmla="*/ 0 h 953914"/>
              <a:gd name="connsiteX2" fmla="*/ 6697164 w 6697164"/>
              <a:gd name="connsiteY2" fmla="*/ 0 h 953914"/>
              <a:gd name="connsiteX3" fmla="*/ 6687286 w 6697164"/>
              <a:gd name="connsiteY3" fmla="*/ 953914 h 953914"/>
              <a:gd name="connsiteX4" fmla="*/ 0 w 6697164"/>
              <a:gd name="connsiteY4" fmla="*/ 953914 h 953914"/>
              <a:gd name="connsiteX0" fmla="*/ 0 w 6690814"/>
              <a:gd name="connsiteY0" fmla="*/ 953914 h 953914"/>
              <a:gd name="connsiteX1" fmla="*/ 238479 w 6690814"/>
              <a:gd name="connsiteY1" fmla="*/ 0 h 953914"/>
              <a:gd name="connsiteX2" fmla="*/ 6690814 w 6690814"/>
              <a:gd name="connsiteY2" fmla="*/ 0 h 953914"/>
              <a:gd name="connsiteX3" fmla="*/ 6687286 w 6690814"/>
              <a:gd name="connsiteY3" fmla="*/ 953914 h 953914"/>
              <a:gd name="connsiteX4" fmla="*/ 0 w 6690814"/>
              <a:gd name="connsiteY4" fmla="*/ 953914 h 953914"/>
              <a:gd name="connsiteX0" fmla="*/ 0 w 6690814"/>
              <a:gd name="connsiteY0" fmla="*/ 953914 h 953914"/>
              <a:gd name="connsiteX1" fmla="*/ 238479 w 6690814"/>
              <a:gd name="connsiteY1" fmla="*/ 0 h 953914"/>
              <a:gd name="connsiteX2" fmla="*/ 6690814 w 6690814"/>
              <a:gd name="connsiteY2" fmla="*/ 0 h 953914"/>
              <a:gd name="connsiteX3" fmla="*/ 6690461 w 6690814"/>
              <a:gd name="connsiteY3" fmla="*/ 953914 h 953914"/>
              <a:gd name="connsiteX4" fmla="*/ 0 w 6690814"/>
              <a:gd name="connsiteY4" fmla="*/ 953914 h 953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0814" h="953914">
                <a:moveTo>
                  <a:pt x="0" y="953914"/>
                </a:moveTo>
                <a:lnTo>
                  <a:pt x="238479" y="0"/>
                </a:lnTo>
                <a:lnTo>
                  <a:pt x="6690814" y="0"/>
                </a:lnTo>
                <a:cubicBezTo>
                  <a:pt x="6690696" y="317971"/>
                  <a:pt x="6690579" y="635943"/>
                  <a:pt x="6690461" y="953914"/>
                </a:cubicBezTo>
                <a:lnTo>
                  <a:pt x="0" y="95391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0231571D-9E8C-5CCA-9C3E-97C1B85619E0}"/>
              </a:ext>
              <a:ext uri="{C183D7F6-B498-43B3-948B-1728B52AA6E4}">
                <adec:decorative xmlns:adec="http://schemas.microsoft.com/office/drawing/2017/decorative" val="1"/>
              </a:ext>
            </a:extLst>
          </p:cNvPr>
          <p:cNvSpPr/>
          <p:nvPr userDrawn="1"/>
        </p:nvSpPr>
        <p:spPr>
          <a:xfrm rot="10800000">
            <a:off x="3970303" y="2990025"/>
            <a:ext cx="5777650" cy="955502"/>
          </a:xfrm>
          <a:custGeom>
            <a:avLst/>
            <a:gdLst>
              <a:gd name="connsiteX0" fmla="*/ 0 w 6409828"/>
              <a:gd name="connsiteY0" fmla="*/ 953914 h 953914"/>
              <a:gd name="connsiteX1" fmla="*/ 238479 w 6409828"/>
              <a:gd name="connsiteY1" fmla="*/ 0 h 953914"/>
              <a:gd name="connsiteX2" fmla="*/ 6409828 w 6409828"/>
              <a:gd name="connsiteY2" fmla="*/ 0 h 953914"/>
              <a:gd name="connsiteX3" fmla="*/ 6171350 w 6409828"/>
              <a:gd name="connsiteY3" fmla="*/ 953914 h 953914"/>
              <a:gd name="connsiteX4" fmla="*/ 0 w 6409828"/>
              <a:gd name="connsiteY4" fmla="*/ 953914 h 953914"/>
              <a:gd name="connsiteX0" fmla="*/ 0 w 6409828"/>
              <a:gd name="connsiteY0" fmla="*/ 953914 h 953914"/>
              <a:gd name="connsiteX1" fmla="*/ 238479 w 6409828"/>
              <a:gd name="connsiteY1" fmla="*/ 0 h 953914"/>
              <a:gd name="connsiteX2" fmla="*/ 6409828 w 6409828"/>
              <a:gd name="connsiteY2" fmla="*/ 0 h 953914"/>
              <a:gd name="connsiteX3" fmla="*/ 5777650 w 6409828"/>
              <a:gd name="connsiteY3" fmla="*/ 953914 h 953914"/>
              <a:gd name="connsiteX4" fmla="*/ 0 w 6409828"/>
              <a:gd name="connsiteY4" fmla="*/ 953914 h 953914"/>
              <a:gd name="connsiteX0" fmla="*/ 0 w 5781178"/>
              <a:gd name="connsiteY0" fmla="*/ 955502 h 955502"/>
              <a:gd name="connsiteX1" fmla="*/ 238479 w 5781178"/>
              <a:gd name="connsiteY1" fmla="*/ 1588 h 955502"/>
              <a:gd name="connsiteX2" fmla="*/ 5781178 w 5781178"/>
              <a:gd name="connsiteY2" fmla="*/ 0 h 955502"/>
              <a:gd name="connsiteX3" fmla="*/ 5777650 w 5781178"/>
              <a:gd name="connsiteY3" fmla="*/ 955502 h 955502"/>
              <a:gd name="connsiteX4" fmla="*/ 0 w 5781178"/>
              <a:gd name="connsiteY4" fmla="*/ 955502 h 955502"/>
              <a:gd name="connsiteX0" fmla="*/ 0 w 5777650"/>
              <a:gd name="connsiteY0" fmla="*/ 955502 h 955502"/>
              <a:gd name="connsiteX1" fmla="*/ 238479 w 5777650"/>
              <a:gd name="connsiteY1" fmla="*/ 1588 h 955502"/>
              <a:gd name="connsiteX2" fmla="*/ 5776416 w 5777650"/>
              <a:gd name="connsiteY2" fmla="*/ 0 h 955502"/>
              <a:gd name="connsiteX3" fmla="*/ 5777650 w 5777650"/>
              <a:gd name="connsiteY3" fmla="*/ 955502 h 955502"/>
              <a:gd name="connsiteX4" fmla="*/ 0 w 5777650"/>
              <a:gd name="connsiteY4" fmla="*/ 955502 h 955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7650" h="955502">
                <a:moveTo>
                  <a:pt x="0" y="955502"/>
                </a:moveTo>
                <a:lnTo>
                  <a:pt x="238479" y="1588"/>
                </a:lnTo>
                <a:lnTo>
                  <a:pt x="5776416" y="0"/>
                </a:lnTo>
                <a:cubicBezTo>
                  <a:pt x="5776827" y="318501"/>
                  <a:pt x="5777239" y="637001"/>
                  <a:pt x="5777650" y="955502"/>
                </a:cubicBezTo>
                <a:lnTo>
                  <a:pt x="0" y="955502"/>
                </a:lnTo>
                <a:close/>
              </a:path>
            </a:pathLst>
          </a:custGeom>
          <a:solidFill>
            <a:srgbClr val="007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14D42504-114F-4370-2A97-9F724C6B2B5E}"/>
              </a:ext>
              <a:ext uri="{C183D7F6-B498-43B3-948B-1728B52AA6E4}">
                <adec:decorative xmlns:adec="http://schemas.microsoft.com/office/drawing/2017/decorative" val="1"/>
              </a:ext>
            </a:extLst>
          </p:cNvPr>
          <p:cNvSpPr/>
          <p:nvPr userDrawn="1"/>
        </p:nvSpPr>
        <p:spPr>
          <a:xfrm rot="10800000">
            <a:off x="3971535" y="1829739"/>
            <a:ext cx="4777351" cy="958676"/>
          </a:xfrm>
          <a:custGeom>
            <a:avLst/>
            <a:gdLst>
              <a:gd name="connsiteX0" fmla="*/ 0 w 5410763"/>
              <a:gd name="connsiteY0" fmla="*/ 953914 h 953914"/>
              <a:gd name="connsiteX1" fmla="*/ 238479 w 5410763"/>
              <a:gd name="connsiteY1" fmla="*/ 0 h 953914"/>
              <a:gd name="connsiteX2" fmla="*/ 5410763 w 5410763"/>
              <a:gd name="connsiteY2" fmla="*/ 0 h 953914"/>
              <a:gd name="connsiteX3" fmla="*/ 5172285 w 5410763"/>
              <a:gd name="connsiteY3" fmla="*/ 953914 h 953914"/>
              <a:gd name="connsiteX4" fmla="*/ 0 w 5410763"/>
              <a:gd name="connsiteY4" fmla="*/ 953914 h 953914"/>
              <a:gd name="connsiteX0" fmla="*/ 0 w 5410763"/>
              <a:gd name="connsiteY0" fmla="*/ 953914 h 957089"/>
              <a:gd name="connsiteX1" fmla="*/ 238479 w 5410763"/>
              <a:gd name="connsiteY1" fmla="*/ 0 h 957089"/>
              <a:gd name="connsiteX2" fmla="*/ 5410763 w 5410763"/>
              <a:gd name="connsiteY2" fmla="*/ 0 h 957089"/>
              <a:gd name="connsiteX3" fmla="*/ 4775409 w 5410763"/>
              <a:gd name="connsiteY3" fmla="*/ 957089 h 957089"/>
              <a:gd name="connsiteX4" fmla="*/ 0 w 5410763"/>
              <a:gd name="connsiteY4" fmla="*/ 953914 h 957089"/>
              <a:gd name="connsiteX0" fmla="*/ 0 w 4777351"/>
              <a:gd name="connsiteY0" fmla="*/ 955501 h 958676"/>
              <a:gd name="connsiteX1" fmla="*/ 238479 w 4777351"/>
              <a:gd name="connsiteY1" fmla="*/ 1587 h 958676"/>
              <a:gd name="connsiteX2" fmla="*/ 4777351 w 4777351"/>
              <a:gd name="connsiteY2" fmla="*/ 0 h 958676"/>
              <a:gd name="connsiteX3" fmla="*/ 4775409 w 4777351"/>
              <a:gd name="connsiteY3" fmla="*/ 958676 h 958676"/>
              <a:gd name="connsiteX4" fmla="*/ 0 w 4777351"/>
              <a:gd name="connsiteY4" fmla="*/ 955501 h 958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7351" h="958676">
                <a:moveTo>
                  <a:pt x="0" y="955501"/>
                </a:moveTo>
                <a:lnTo>
                  <a:pt x="238479" y="1587"/>
                </a:lnTo>
                <a:lnTo>
                  <a:pt x="4777351" y="0"/>
                </a:lnTo>
                <a:cubicBezTo>
                  <a:pt x="4776704" y="319559"/>
                  <a:pt x="4776056" y="639117"/>
                  <a:pt x="4775409" y="958676"/>
                </a:cubicBezTo>
                <a:lnTo>
                  <a:pt x="0" y="95550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F7298D42-D974-49D6-688D-9067EEEB7025}"/>
              </a:ext>
            </a:extLst>
          </p:cNvPr>
          <p:cNvSpPr>
            <a:spLocks noGrp="1"/>
          </p:cNvSpPr>
          <p:nvPr>
            <p:ph type="body" sz="quarter" idx="14" hasCustomPrompt="1"/>
          </p:nvPr>
        </p:nvSpPr>
        <p:spPr>
          <a:xfrm>
            <a:off x="5344936" y="2127250"/>
            <a:ext cx="2754843" cy="441325"/>
          </a:xfrm>
          <a:prstGeom prst="rect">
            <a:avLst/>
          </a:prstGeom>
        </p:spPr>
        <p:txBody>
          <a:bodyPr>
            <a:normAutofit/>
          </a:bodyPr>
          <a:lstStyle>
            <a:lvl1pPr marL="0" indent="0">
              <a:buFontTx/>
              <a:buNone/>
              <a:defRPr sz="2400" b="1">
                <a:solidFill>
                  <a:schemeClr val="bg1"/>
                </a:solidFill>
                <a:latin typeface="+mj-lt"/>
              </a:defRPr>
            </a:lvl1pPr>
          </a:lstStyle>
          <a:p>
            <a:pPr lvl="0"/>
            <a:r>
              <a:rPr lang="en-US"/>
              <a:t>Sample Agenda</a:t>
            </a:r>
          </a:p>
        </p:txBody>
      </p:sp>
      <p:sp>
        <p:nvSpPr>
          <p:cNvPr id="21" name="Text Placeholder 19">
            <a:extLst>
              <a:ext uri="{FF2B5EF4-FFF2-40B4-BE49-F238E27FC236}">
                <a16:creationId xmlns:a16="http://schemas.microsoft.com/office/drawing/2014/main" id="{E22C41C2-24D4-DA46-0B99-AD5FAEA47F16}"/>
              </a:ext>
            </a:extLst>
          </p:cNvPr>
          <p:cNvSpPr>
            <a:spLocks noGrp="1"/>
          </p:cNvSpPr>
          <p:nvPr>
            <p:ph type="body" sz="quarter" idx="15" hasCustomPrompt="1"/>
          </p:nvPr>
        </p:nvSpPr>
        <p:spPr>
          <a:xfrm>
            <a:off x="5344512" y="3246319"/>
            <a:ext cx="4081711" cy="441325"/>
          </a:xfrm>
          <a:prstGeom prst="rect">
            <a:avLst/>
          </a:prstGeom>
        </p:spPr>
        <p:txBody>
          <a:bodyPr>
            <a:normAutofit/>
          </a:bodyPr>
          <a:lstStyle>
            <a:lvl1pPr marL="0" indent="0">
              <a:buFontTx/>
              <a:buNone/>
              <a:defRPr sz="2400" b="1">
                <a:solidFill>
                  <a:schemeClr val="bg1"/>
                </a:solidFill>
                <a:latin typeface="+mj-lt"/>
              </a:defRPr>
            </a:lvl1pPr>
          </a:lstStyle>
          <a:p>
            <a:pPr lvl="0"/>
            <a:r>
              <a:rPr lang="en-US"/>
              <a:t>Sample Agenda</a:t>
            </a:r>
          </a:p>
        </p:txBody>
      </p:sp>
      <p:sp>
        <p:nvSpPr>
          <p:cNvPr id="22" name="Text Placeholder 19">
            <a:extLst>
              <a:ext uri="{FF2B5EF4-FFF2-40B4-BE49-F238E27FC236}">
                <a16:creationId xmlns:a16="http://schemas.microsoft.com/office/drawing/2014/main" id="{6FCFCEC9-76F6-835B-5999-C0549D6F97A6}"/>
              </a:ext>
            </a:extLst>
          </p:cNvPr>
          <p:cNvSpPr>
            <a:spLocks noGrp="1"/>
          </p:cNvSpPr>
          <p:nvPr>
            <p:ph type="body" sz="quarter" idx="16" hasCustomPrompt="1"/>
          </p:nvPr>
        </p:nvSpPr>
        <p:spPr>
          <a:xfrm>
            <a:off x="5344512" y="4403430"/>
            <a:ext cx="5018689" cy="441325"/>
          </a:xfrm>
          <a:prstGeom prst="rect">
            <a:avLst/>
          </a:prstGeom>
        </p:spPr>
        <p:txBody>
          <a:bodyPr>
            <a:normAutofit/>
          </a:bodyPr>
          <a:lstStyle>
            <a:lvl1pPr marL="0" indent="0">
              <a:buFontTx/>
              <a:buNone/>
              <a:defRPr sz="2400" b="1">
                <a:solidFill>
                  <a:schemeClr val="bg1"/>
                </a:solidFill>
                <a:latin typeface="+mj-lt"/>
              </a:defRPr>
            </a:lvl1pPr>
          </a:lstStyle>
          <a:p>
            <a:pPr lvl="0"/>
            <a:r>
              <a:rPr lang="en-US"/>
              <a:t>Sample Agenda</a:t>
            </a:r>
          </a:p>
        </p:txBody>
      </p:sp>
      <p:sp>
        <p:nvSpPr>
          <p:cNvPr id="23" name="Text Placeholder 19">
            <a:extLst>
              <a:ext uri="{FF2B5EF4-FFF2-40B4-BE49-F238E27FC236}">
                <a16:creationId xmlns:a16="http://schemas.microsoft.com/office/drawing/2014/main" id="{F1F4BAF7-D64C-950A-9817-FC725D91141D}"/>
              </a:ext>
            </a:extLst>
          </p:cNvPr>
          <p:cNvSpPr>
            <a:spLocks noGrp="1"/>
          </p:cNvSpPr>
          <p:nvPr>
            <p:ph type="body" sz="quarter" idx="17" hasCustomPrompt="1"/>
          </p:nvPr>
        </p:nvSpPr>
        <p:spPr>
          <a:xfrm>
            <a:off x="5344512" y="5560541"/>
            <a:ext cx="6029044" cy="441325"/>
          </a:xfrm>
          <a:prstGeom prst="rect">
            <a:avLst/>
          </a:prstGeom>
        </p:spPr>
        <p:txBody>
          <a:bodyPr>
            <a:normAutofit/>
          </a:bodyPr>
          <a:lstStyle>
            <a:lvl1pPr marL="0" indent="0">
              <a:buFontTx/>
              <a:buNone/>
              <a:defRPr sz="2400" b="1">
                <a:solidFill>
                  <a:schemeClr val="bg1"/>
                </a:solidFill>
                <a:latin typeface="+mj-lt"/>
              </a:defRPr>
            </a:lvl1pPr>
          </a:lstStyle>
          <a:p>
            <a:pPr lvl="0"/>
            <a:r>
              <a:rPr lang="en-US"/>
              <a:t>Sample Agenda</a:t>
            </a:r>
          </a:p>
        </p:txBody>
      </p:sp>
      <p:pic>
        <p:nvPicPr>
          <p:cNvPr id="3" name="Picture 2">
            <a:extLst>
              <a:ext uri="{FF2B5EF4-FFF2-40B4-BE49-F238E27FC236}">
                <a16:creationId xmlns:a16="http://schemas.microsoft.com/office/drawing/2014/main" id="{F55F7C4B-AA6B-00B1-D512-40D1B4C6430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8931" y="6457885"/>
            <a:ext cx="1191769" cy="212855"/>
          </a:xfrm>
          <a:prstGeom prst="rect">
            <a:avLst/>
          </a:prstGeom>
        </p:spPr>
      </p:pic>
      <p:sp>
        <p:nvSpPr>
          <p:cNvPr id="5" name="Picture Placeholder 4">
            <a:extLst>
              <a:ext uri="{FF2B5EF4-FFF2-40B4-BE49-F238E27FC236}">
                <a16:creationId xmlns:a16="http://schemas.microsoft.com/office/drawing/2014/main" id="{3DE463EE-B4FE-7E2B-D054-3D3C30083923}"/>
              </a:ext>
              <a:ext uri="{C183D7F6-B498-43B3-948B-1728B52AA6E4}">
                <adec:decorative xmlns:adec="http://schemas.microsoft.com/office/drawing/2017/decorative" val="1"/>
              </a:ext>
            </a:extLst>
          </p:cNvPr>
          <p:cNvSpPr>
            <a:spLocks noGrp="1"/>
          </p:cNvSpPr>
          <p:nvPr>
            <p:ph type="pic" sz="quarter" idx="18" hasCustomPrompt="1"/>
          </p:nvPr>
        </p:nvSpPr>
        <p:spPr>
          <a:xfrm>
            <a:off x="498688" y="1233076"/>
            <a:ext cx="3471649" cy="5026674"/>
          </a:xfrm>
          <a:prstGeom prst="rect">
            <a:avLst/>
          </a:prstGeom>
          <a:solidFill>
            <a:schemeClr val="bg2"/>
          </a:solidFill>
        </p:spPr>
        <p:txBody>
          <a:bodyPr anchor="ctr"/>
          <a:lstStyle>
            <a:lvl1pPr marL="0" indent="0" algn="ctr">
              <a:buFontTx/>
              <a:buNone/>
              <a:defRPr>
                <a:solidFill>
                  <a:schemeClr val="accent2"/>
                </a:solidFill>
              </a:defRPr>
            </a:lvl1pPr>
          </a:lstStyle>
          <a:p>
            <a:r>
              <a:rPr lang="en-US"/>
              <a:t>Image</a:t>
            </a:r>
          </a:p>
        </p:txBody>
      </p:sp>
      <p:sp>
        <p:nvSpPr>
          <p:cNvPr id="2" name="Text Placeholder 13">
            <a:extLst>
              <a:ext uri="{FF2B5EF4-FFF2-40B4-BE49-F238E27FC236}">
                <a16:creationId xmlns:a16="http://schemas.microsoft.com/office/drawing/2014/main" id="{C1DF5257-EF86-F3AB-1379-534CCD03E19F}"/>
              </a:ext>
            </a:extLst>
          </p:cNvPr>
          <p:cNvSpPr>
            <a:spLocks noGrp="1"/>
          </p:cNvSpPr>
          <p:nvPr>
            <p:ph type="body" sz="quarter" idx="13" hasCustomPrompt="1"/>
          </p:nvPr>
        </p:nvSpPr>
        <p:spPr>
          <a:xfrm>
            <a:off x="498689" y="445675"/>
            <a:ext cx="11168378" cy="616045"/>
          </a:xfrm>
          <a:prstGeom prst="rect">
            <a:avLst/>
          </a:prstGeom>
        </p:spPr>
        <p:txBody>
          <a:bodyPr>
            <a:normAutofit/>
          </a:bodyPr>
          <a:lstStyle>
            <a:lvl1pPr marL="0" indent="0">
              <a:buFontTx/>
              <a:buNone/>
              <a:defRPr sz="3600" b="1">
                <a:solidFill>
                  <a:srgbClr val="002C65"/>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 Headline</a:t>
            </a:r>
          </a:p>
        </p:txBody>
      </p:sp>
    </p:spTree>
    <p:extLst>
      <p:ext uri="{BB962C8B-B14F-4D97-AF65-F5344CB8AC3E}">
        <p14:creationId xmlns:p14="http://schemas.microsoft.com/office/powerpoint/2010/main" val="34783047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stimonial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DDE0C8-A3EE-774C-A4E7-CE2A3FD9635A}"/>
              </a:ext>
              <a:ext uri="{C183D7F6-B498-43B3-948B-1728B52AA6E4}">
                <adec:decorative xmlns:adec="http://schemas.microsoft.com/office/drawing/2017/decorative" val="1"/>
              </a:ext>
            </a:extLst>
          </p:cNvPr>
          <p:cNvSpPr>
            <a:spLocks/>
          </p:cNvSpPr>
          <p:nvPr userDrawn="1"/>
        </p:nvSpPr>
        <p:spPr>
          <a:xfrm>
            <a:off x="0" y="-1"/>
            <a:ext cx="12192000" cy="6858001"/>
          </a:xfrm>
          <a:prstGeom prst="rect">
            <a:avLst/>
          </a:prstGeom>
          <a:solidFill>
            <a:srgbClr val="002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D4D52D18-CB79-CE11-AF9E-EEA332001DD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132" y="727392"/>
            <a:ext cx="1019175" cy="942975"/>
          </a:xfrm>
          <a:prstGeom prst="rect">
            <a:avLst/>
          </a:prstGeom>
        </p:spPr>
      </p:pic>
      <p:pic>
        <p:nvPicPr>
          <p:cNvPr id="15" name="Graphic 14">
            <a:extLst>
              <a:ext uri="{FF2B5EF4-FFF2-40B4-BE49-F238E27FC236}">
                <a16:creationId xmlns:a16="http://schemas.microsoft.com/office/drawing/2014/main" id="{C527BBAC-6AFF-8F19-86F9-975C43DF02EE}"/>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29545" y="3673157"/>
            <a:ext cx="1019175" cy="942975"/>
          </a:xfrm>
          <a:prstGeom prst="rect">
            <a:avLst/>
          </a:prstGeom>
        </p:spPr>
      </p:pic>
      <p:sp>
        <p:nvSpPr>
          <p:cNvPr id="24" name="Picture Placeholder 23">
            <a:extLst>
              <a:ext uri="{FF2B5EF4-FFF2-40B4-BE49-F238E27FC236}">
                <a16:creationId xmlns:a16="http://schemas.microsoft.com/office/drawing/2014/main" id="{4DBE2C49-37CE-797E-37C4-0334EC14C902}"/>
              </a:ext>
              <a:ext uri="{C183D7F6-B498-43B3-948B-1728B52AA6E4}">
                <adec:decorative xmlns:adec="http://schemas.microsoft.com/office/drawing/2017/decorative" val="1"/>
              </a:ext>
            </a:extLst>
          </p:cNvPr>
          <p:cNvSpPr>
            <a:spLocks noGrp="1"/>
          </p:cNvSpPr>
          <p:nvPr>
            <p:ph type="pic" sz="quarter" idx="10" hasCustomPrompt="1"/>
          </p:nvPr>
        </p:nvSpPr>
        <p:spPr>
          <a:xfrm>
            <a:off x="803275" y="4294822"/>
            <a:ext cx="1881188" cy="1881188"/>
          </a:xfrm>
          <a:prstGeom prst="ellipse">
            <a:avLst/>
          </a:prstGeom>
          <a:solidFill>
            <a:schemeClr val="bg2"/>
          </a:solidFill>
          <a:ln w="92075">
            <a:solidFill>
              <a:schemeClr val="accent4"/>
            </a:solidFill>
          </a:ln>
        </p:spPr>
        <p:txBody>
          <a:bodyPr anchor="ctr" anchorCtr="0"/>
          <a:lstStyle>
            <a:lvl1pPr marL="0" indent="0" algn="ctr">
              <a:buFontTx/>
              <a:buNone/>
              <a:defRPr>
                <a:solidFill>
                  <a:schemeClr val="accent2"/>
                </a:solidFill>
              </a:defRPr>
            </a:lvl1pPr>
          </a:lstStyle>
          <a:p>
            <a:r>
              <a:rPr lang="en-US"/>
              <a:t>Image</a:t>
            </a:r>
          </a:p>
        </p:txBody>
      </p:sp>
      <p:sp>
        <p:nvSpPr>
          <p:cNvPr id="26" name="Text Placeholder 25">
            <a:extLst>
              <a:ext uri="{FF2B5EF4-FFF2-40B4-BE49-F238E27FC236}">
                <a16:creationId xmlns:a16="http://schemas.microsoft.com/office/drawing/2014/main" id="{A9C6DB45-E994-3E0F-E8E5-8890A04902EE}"/>
              </a:ext>
            </a:extLst>
          </p:cNvPr>
          <p:cNvSpPr>
            <a:spLocks noGrp="1"/>
          </p:cNvSpPr>
          <p:nvPr>
            <p:ph type="body" sz="quarter" idx="11" hasCustomPrompt="1"/>
          </p:nvPr>
        </p:nvSpPr>
        <p:spPr>
          <a:xfrm>
            <a:off x="2992437" y="5003485"/>
            <a:ext cx="7337107" cy="539750"/>
          </a:xfrm>
          <a:prstGeom prst="rect">
            <a:avLst/>
          </a:prstGeom>
        </p:spPr>
        <p:txBody>
          <a:bodyPr>
            <a:normAutofit/>
          </a:bodyPr>
          <a:lstStyle>
            <a:lvl1pPr marL="0" indent="0">
              <a:buFontTx/>
              <a:buNone/>
              <a:defRPr sz="2800" b="1">
                <a:solidFill>
                  <a:schemeClr val="bg1"/>
                </a:solidFill>
                <a:latin typeface="+mn-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a:t>Sample Name</a:t>
            </a:r>
          </a:p>
        </p:txBody>
      </p:sp>
      <p:sp>
        <p:nvSpPr>
          <p:cNvPr id="28" name="Text Placeholder 27">
            <a:extLst>
              <a:ext uri="{FF2B5EF4-FFF2-40B4-BE49-F238E27FC236}">
                <a16:creationId xmlns:a16="http://schemas.microsoft.com/office/drawing/2014/main" id="{D3F454B2-B055-E1AF-167F-DB4382453EEB}"/>
              </a:ext>
            </a:extLst>
          </p:cNvPr>
          <p:cNvSpPr>
            <a:spLocks noGrp="1"/>
          </p:cNvSpPr>
          <p:nvPr>
            <p:ph type="body" sz="quarter" idx="12" hasCustomPrompt="1"/>
          </p:nvPr>
        </p:nvSpPr>
        <p:spPr>
          <a:xfrm>
            <a:off x="803275" y="1824038"/>
            <a:ext cx="10545763" cy="1681162"/>
          </a:xfrm>
          <a:prstGeom prst="rect">
            <a:avLst/>
          </a:prstGeom>
        </p:spPr>
        <p:txBody>
          <a:bodyPr>
            <a:normAutofit/>
          </a:bodyPr>
          <a:lstStyle>
            <a:lvl1pPr marL="0" indent="0">
              <a:lnSpc>
                <a:spcPts val="3800"/>
              </a:lnSpc>
              <a:buFontTx/>
              <a:buNone/>
              <a:defRPr>
                <a:solidFill>
                  <a:schemeClr val="bg1"/>
                </a:solidFill>
              </a:defRPr>
            </a:lvl1pPr>
          </a:lstStyle>
          <a:p>
            <a:pPr lvl="0"/>
            <a:r>
              <a:rPr lang="en-US"/>
              <a:t>Sample testimonial text here. Sample testimonial text here. Sample testimonial text here. Sample testimonial text here. Sample testimonial text here. Sample testimonial text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3091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ption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E34967-3AE9-119E-7522-4232008F5A4A}"/>
              </a:ext>
            </a:extLst>
          </p:cNvPr>
          <p:cNvSpPr/>
          <p:nvPr userDrawn="1"/>
        </p:nvSpPr>
        <p:spPr>
          <a:xfrm>
            <a:off x="0" y="-1"/>
            <a:ext cx="12192001" cy="6858001"/>
          </a:xfrm>
          <a:prstGeom prst="rect">
            <a:avLst/>
          </a:prstGeom>
          <a:solidFill>
            <a:srgbClr val="002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10">
            <a:extLst>
              <a:ext uri="{FF2B5EF4-FFF2-40B4-BE49-F238E27FC236}">
                <a16:creationId xmlns:a16="http://schemas.microsoft.com/office/drawing/2014/main" id="{B54840C0-3004-EB1A-33DF-D22C263C3457}"/>
              </a:ext>
              <a:ext uri="{C183D7F6-B498-43B3-948B-1728B52AA6E4}">
                <adec:decorative xmlns:adec="http://schemas.microsoft.com/office/drawing/2017/decorative" val="1"/>
              </a:ext>
            </a:extLst>
          </p:cNvPr>
          <p:cNvSpPr>
            <a:spLocks noGrp="1"/>
          </p:cNvSpPr>
          <p:nvPr>
            <p:ph type="pic" sz="quarter" idx="12" hasCustomPrompt="1"/>
          </p:nvPr>
        </p:nvSpPr>
        <p:spPr>
          <a:xfrm>
            <a:off x="8527527" y="-2"/>
            <a:ext cx="3664473" cy="6858001"/>
          </a:xfrm>
          <a:custGeom>
            <a:avLst/>
            <a:gdLst>
              <a:gd name="connsiteX0" fmla="*/ 0 w 4229100"/>
              <a:gd name="connsiteY0" fmla="*/ 0 h 6858001"/>
              <a:gd name="connsiteX1" fmla="*/ 4229100 w 4229100"/>
              <a:gd name="connsiteY1" fmla="*/ 0 h 6858001"/>
              <a:gd name="connsiteX2" fmla="*/ 4229100 w 4229100"/>
              <a:gd name="connsiteY2" fmla="*/ 6858001 h 6858001"/>
              <a:gd name="connsiteX3" fmla="*/ 0 w 4229100"/>
              <a:gd name="connsiteY3" fmla="*/ 6858001 h 6858001"/>
              <a:gd name="connsiteX4" fmla="*/ 0 w 4229100"/>
              <a:gd name="connsiteY4" fmla="*/ 0 h 6858001"/>
              <a:gd name="connsiteX0" fmla="*/ 0 w 4229100"/>
              <a:gd name="connsiteY0" fmla="*/ 0 h 6858001"/>
              <a:gd name="connsiteX1" fmla="*/ 4229100 w 4229100"/>
              <a:gd name="connsiteY1" fmla="*/ 0 h 6858001"/>
              <a:gd name="connsiteX2" fmla="*/ 4229100 w 4229100"/>
              <a:gd name="connsiteY2" fmla="*/ 6858001 h 6858001"/>
              <a:gd name="connsiteX3" fmla="*/ 1371600 w 4229100"/>
              <a:gd name="connsiteY3" fmla="*/ 6858001 h 6858001"/>
              <a:gd name="connsiteX4" fmla="*/ 0 w 4229100"/>
              <a:gd name="connsiteY4" fmla="*/ 0 h 6858001"/>
              <a:gd name="connsiteX0" fmla="*/ 0 w 4705350"/>
              <a:gd name="connsiteY0" fmla="*/ 0 h 6864351"/>
              <a:gd name="connsiteX1" fmla="*/ 4705350 w 4705350"/>
              <a:gd name="connsiteY1" fmla="*/ 6350 h 6864351"/>
              <a:gd name="connsiteX2" fmla="*/ 4705350 w 4705350"/>
              <a:gd name="connsiteY2" fmla="*/ 6864351 h 6864351"/>
              <a:gd name="connsiteX3" fmla="*/ 1847850 w 4705350"/>
              <a:gd name="connsiteY3" fmla="*/ 6864351 h 6864351"/>
              <a:gd name="connsiteX4" fmla="*/ 0 w 4705350"/>
              <a:gd name="connsiteY4" fmla="*/ 0 h 6864351"/>
              <a:gd name="connsiteX0" fmla="*/ 0 w 4001621"/>
              <a:gd name="connsiteY0" fmla="*/ 2615 h 6858001"/>
              <a:gd name="connsiteX1" fmla="*/ 4001621 w 4001621"/>
              <a:gd name="connsiteY1" fmla="*/ 0 h 6858001"/>
              <a:gd name="connsiteX2" fmla="*/ 4001621 w 4001621"/>
              <a:gd name="connsiteY2" fmla="*/ 6858001 h 6858001"/>
              <a:gd name="connsiteX3" fmla="*/ 1144121 w 4001621"/>
              <a:gd name="connsiteY3" fmla="*/ 6858001 h 6858001"/>
              <a:gd name="connsiteX4" fmla="*/ 0 w 4001621"/>
              <a:gd name="connsiteY4" fmla="*/ 2615 h 6858001"/>
              <a:gd name="connsiteX0" fmla="*/ 0 w 3988174"/>
              <a:gd name="connsiteY0" fmla="*/ 2615 h 6858001"/>
              <a:gd name="connsiteX1" fmla="*/ 3988174 w 3988174"/>
              <a:gd name="connsiteY1" fmla="*/ 0 h 6858001"/>
              <a:gd name="connsiteX2" fmla="*/ 3988174 w 3988174"/>
              <a:gd name="connsiteY2" fmla="*/ 6858001 h 6858001"/>
              <a:gd name="connsiteX3" fmla="*/ 1130674 w 3988174"/>
              <a:gd name="connsiteY3" fmla="*/ 6858001 h 6858001"/>
              <a:gd name="connsiteX4" fmla="*/ 0 w 3988174"/>
              <a:gd name="connsiteY4" fmla="*/ 2615 h 6858001"/>
              <a:gd name="connsiteX0" fmla="*/ 0 w 3988174"/>
              <a:gd name="connsiteY0" fmla="*/ 2615 h 6858001"/>
              <a:gd name="connsiteX1" fmla="*/ 3988174 w 3988174"/>
              <a:gd name="connsiteY1" fmla="*/ 0 h 6858001"/>
              <a:gd name="connsiteX2" fmla="*/ 3988174 w 3988174"/>
              <a:gd name="connsiteY2" fmla="*/ 6858001 h 6858001"/>
              <a:gd name="connsiteX3" fmla="*/ 1269627 w 3988174"/>
              <a:gd name="connsiteY3" fmla="*/ 6853519 h 6858001"/>
              <a:gd name="connsiteX4" fmla="*/ 0 w 3988174"/>
              <a:gd name="connsiteY4" fmla="*/ 2615 h 6858001"/>
              <a:gd name="connsiteX0" fmla="*/ 0 w 3988174"/>
              <a:gd name="connsiteY0" fmla="*/ 2615 h 6858001"/>
              <a:gd name="connsiteX1" fmla="*/ 3988174 w 3988174"/>
              <a:gd name="connsiteY1" fmla="*/ 0 h 6858001"/>
              <a:gd name="connsiteX2" fmla="*/ 3988174 w 3988174"/>
              <a:gd name="connsiteY2" fmla="*/ 6858001 h 6858001"/>
              <a:gd name="connsiteX3" fmla="*/ 1269627 w 3988174"/>
              <a:gd name="connsiteY3" fmla="*/ 6853519 h 6858001"/>
              <a:gd name="connsiteX4" fmla="*/ 581585 w 3988174"/>
              <a:gd name="connsiteY4" fmla="*/ 3106273 h 6858001"/>
              <a:gd name="connsiteX5" fmla="*/ 0 w 3988174"/>
              <a:gd name="connsiteY5" fmla="*/ 2615 h 6858001"/>
              <a:gd name="connsiteX0" fmla="*/ 180415 w 4168589"/>
              <a:gd name="connsiteY0" fmla="*/ 2615 h 6858001"/>
              <a:gd name="connsiteX1" fmla="*/ 4168589 w 4168589"/>
              <a:gd name="connsiteY1" fmla="*/ 0 h 6858001"/>
              <a:gd name="connsiteX2" fmla="*/ 4168589 w 4168589"/>
              <a:gd name="connsiteY2" fmla="*/ 6858001 h 6858001"/>
              <a:gd name="connsiteX3" fmla="*/ 1450042 w 4168589"/>
              <a:gd name="connsiteY3" fmla="*/ 6853519 h 6858001"/>
              <a:gd name="connsiteX4" fmla="*/ 0 w 4168589"/>
              <a:gd name="connsiteY4" fmla="*/ 1264026 h 6858001"/>
              <a:gd name="connsiteX5" fmla="*/ 180415 w 4168589"/>
              <a:gd name="connsiteY5" fmla="*/ 2615 h 6858001"/>
              <a:gd name="connsiteX0" fmla="*/ 193862 w 4168589"/>
              <a:gd name="connsiteY0" fmla="*/ 2615 h 6858001"/>
              <a:gd name="connsiteX1" fmla="*/ 4168589 w 4168589"/>
              <a:gd name="connsiteY1" fmla="*/ 0 h 6858001"/>
              <a:gd name="connsiteX2" fmla="*/ 4168589 w 4168589"/>
              <a:gd name="connsiteY2" fmla="*/ 6858001 h 6858001"/>
              <a:gd name="connsiteX3" fmla="*/ 1450042 w 4168589"/>
              <a:gd name="connsiteY3" fmla="*/ 6853519 h 6858001"/>
              <a:gd name="connsiteX4" fmla="*/ 0 w 4168589"/>
              <a:gd name="connsiteY4" fmla="*/ 1264026 h 6858001"/>
              <a:gd name="connsiteX5" fmla="*/ 193862 w 4168589"/>
              <a:gd name="connsiteY5" fmla="*/ 2615 h 6858001"/>
              <a:gd name="connsiteX0" fmla="*/ 202826 w 4177553"/>
              <a:gd name="connsiteY0" fmla="*/ 2615 h 6858001"/>
              <a:gd name="connsiteX1" fmla="*/ 4177553 w 4177553"/>
              <a:gd name="connsiteY1" fmla="*/ 0 h 6858001"/>
              <a:gd name="connsiteX2" fmla="*/ 4177553 w 4177553"/>
              <a:gd name="connsiteY2" fmla="*/ 6858001 h 6858001"/>
              <a:gd name="connsiteX3" fmla="*/ 1459006 w 4177553"/>
              <a:gd name="connsiteY3" fmla="*/ 6853519 h 6858001"/>
              <a:gd name="connsiteX4" fmla="*/ 0 w 4177553"/>
              <a:gd name="connsiteY4" fmla="*/ 1246096 h 6858001"/>
              <a:gd name="connsiteX5" fmla="*/ 202826 w 4177553"/>
              <a:gd name="connsiteY5" fmla="*/ 2615 h 6858001"/>
              <a:gd name="connsiteX0" fmla="*/ 1028326 w 4177553"/>
              <a:gd name="connsiteY0" fmla="*/ 15315 h 6858001"/>
              <a:gd name="connsiteX1" fmla="*/ 4177553 w 4177553"/>
              <a:gd name="connsiteY1" fmla="*/ 0 h 6858001"/>
              <a:gd name="connsiteX2" fmla="*/ 4177553 w 4177553"/>
              <a:gd name="connsiteY2" fmla="*/ 6858001 h 6858001"/>
              <a:gd name="connsiteX3" fmla="*/ 1459006 w 4177553"/>
              <a:gd name="connsiteY3" fmla="*/ 6853519 h 6858001"/>
              <a:gd name="connsiteX4" fmla="*/ 0 w 4177553"/>
              <a:gd name="connsiteY4" fmla="*/ 1246096 h 6858001"/>
              <a:gd name="connsiteX5" fmla="*/ 1028326 w 4177553"/>
              <a:gd name="connsiteY5" fmla="*/ 15315 h 6858001"/>
              <a:gd name="connsiteX0" fmla="*/ 1048646 w 4177553"/>
              <a:gd name="connsiteY0" fmla="*/ 5155 h 6858001"/>
              <a:gd name="connsiteX1" fmla="*/ 4177553 w 4177553"/>
              <a:gd name="connsiteY1" fmla="*/ 0 h 6858001"/>
              <a:gd name="connsiteX2" fmla="*/ 4177553 w 4177553"/>
              <a:gd name="connsiteY2" fmla="*/ 6858001 h 6858001"/>
              <a:gd name="connsiteX3" fmla="*/ 1459006 w 4177553"/>
              <a:gd name="connsiteY3" fmla="*/ 6853519 h 6858001"/>
              <a:gd name="connsiteX4" fmla="*/ 0 w 4177553"/>
              <a:gd name="connsiteY4" fmla="*/ 1246096 h 6858001"/>
              <a:gd name="connsiteX5" fmla="*/ 1048646 w 4177553"/>
              <a:gd name="connsiteY5" fmla="*/ 5155 h 6858001"/>
              <a:gd name="connsiteX0" fmla="*/ 1038486 w 4177553"/>
              <a:gd name="connsiteY0" fmla="*/ 0 h 6863006"/>
              <a:gd name="connsiteX1" fmla="*/ 4177553 w 4177553"/>
              <a:gd name="connsiteY1" fmla="*/ 5005 h 6863006"/>
              <a:gd name="connsiteX2" fmla="*/ 4177553 w 4177553"/>
              <a:gd name="connsiteY2" fmla="*/ 6863006 h 6863006"/>
              <a:gd name="connsiteX3" fmla="*/ 1459006 w 4177553"/>
              <a:gd name="connsiteY3" fmla="*/ 6858524 h 6863006"/>
              <a:gd name="connsiteX4" fmla="*/ 0 w 4177553"/>
              <a:gd name="connsiteY4" fmla="*/ 1251101 h 6863006"/>
              <a:gd name="connsiteX5" fmla="*/ 1038486 w 4177553"/>
              <a:gd name="connsiteY5" fmla="*/ 0 h 6863006"/>
              <a:gd name="connsiteX0" fmla="*/ 525406 w 3664473"/>
              <a:gd name="connsiteY0" fmla="*/ 0 h 6863006"/>
              <a:gd name="connsiteX1" fmla="*/ 3664473 w 3664473"/>
              <a:gd name="connsiteY1" fmla="*/ 5005 h 6863006"/>
              <a:gd name="connsiteX2" fmla="*/ 3664473 w 3664473"/>
              <a:gd name="connsiteY2" fmla="*/ 6863006 h 6863006"/>
              <a:gd name="connsiteX3" fmla="*/ 945926 w 3664473"/>
              <a:gd name="connsiteY3" fmla="*/ 6858524 h 6863006"/>
              <a:gd name="connsiteX4" fmla="*/ 0 w 3664473"/>
              <a:gd name="connsiteY4" fmla="*/ 3217061 h 6863006"/>
              <a:gd name="connsiteX5" fmla="*/ 525406 w 3664473"/>
              <a:gd name="connsiteY5" fmla="*/ 0 h 6863006"/>
              <a:gd name="connsiteX0" fmla="*/ 505086 w 3664473"/>
              <a:gd name="connsiteY0" fmla="*/ 75 h 6858001"/>
              <a:gd name="connsiteX1" fmla="*/ 3664473 w 3664473"/>
              <a:gd name="connsiteY1" fmla="*/ 0 h 6858001"/>
              <a:gd name="connsiteX2" fmla="*/ 3664473 w 3664473"/>
              <a:gd name="connsiteY2" fmla="*/ 6858001 h 6858001"/>
              <a:gd name="connsiteX3" fmla="*/ 945926 w 3664473"/>
              <a:gd name="connsiteY3" fmla="*/ 6853519 h 6858001"/>
              <a:gd name="connsiteX4" fmla="*/ 0 w 3664473"/>
              <a:gd name="connsiteY4" fmla="*/ 3212056 h 6858001"/>
              <a:gd name="connsiteX5" fmla="*/ 505086 w 3664473"/>
              <a:gd name="connsiteY5" fmla="*/ 75 h 6858001"/>
              <a:gd name="connsiteX0" fmla="*/ 505086 w 3664473"/>
              <a:gd name="connsiteY0" fmla="*/ 75 h 6863679"/>
              <a:gd name="connsiteX1" fmla="*/ 3664473 w 3664473"/>
              <a:gd name="connsiteY1" fmla="*/ 0 h 6863679"/>
              <a:gd name="connsiteX2" fmla="*/ 3664473 w 3664473"/>
              <a:gd name="connsiteY2" fmla="*/ 6858001 h 6863679"/>
              <a:gd name="connsiteX3" fmla="*/ 961166 w 3664473"/>
              <a:gd name="connsiteY3" fmla="*/ 6863679 h 6863679"/>
              <a:gd name="connsiteX4" fmla="*/ 0 w 3664473"/>
              <a:gd name="connsiteY4" fmla="*/ 3212056 h 6863679"/>
              <a:gd name="connsiteX5" fmla="*/ 505086 w 3664473"/>
              <a:gd name="connsiteY5" fmla="*/ 75 h 6863679"/>
              <a:gd name="connsiteX0" fmla="*/ 505086 w 3664473"/>
              <a:gd name="connsiteY0" fmla="*/ 75 h 6878919"/>
              <a:gd name="connsiteX1" fmla="*/ 3664473 w 3664473"/>
              <a:gd name="connsiteY1" fmla="*/ 0 h 6878919"/>
              <a:gd name="connsiteX2" fmla="*/ 3664473 w 3664473"/>
              <a:gd name="connsiteY2" fmla="*/ 6858001 h 6878919"/>
              <a:gd name="connsiteX3" fmla="*/ 966246 w 3664473"/>
              <a:gd name="connsiteY3" fmla="*/ 6878919 h 6878919"/>
              <a:gd name="connsiteX4" fmla="*/ 0 w 3664473"/>
              <a:gd name="connsiteY4" fmla="*/ 3212056 h 6878919"/>
              <a:gd name="connsiteX5" fmla="*/ 505086 w 3664473"/>
              <a:gd name="connsiteY5" fmla="*/ 75 h 6878919"/>
              <a:gd name="connsiteX0" fmla="*/ 505086 w 3664473"/>
              <a:gd name="connsiteY0" fmla="*/ 75 h 6887232"/>
              <a:gd name="connsiteX1" fmla="*/ 3664473 w 3664473"/>
              <a:gd name="connsiteY1" fmla="*/ 0 h 6887232"/>
              <a:gd name="connsiteX2" fmla="*/ 3664473 w 3664473"/>
              <a:gd name="connsiteY2" fmla="*/ 6858001 h 6887232"/>
              <a:gd name="connsiteX3" fmla="*/ 966246 w 3664473"/>
              <a:gd name="connsiteY3" fmla="*/ 6887232 h 6887232"/>
              <a:gd name="connsiteX4" fmla="*/ 0 w 3664473"/>
              <a:gd name="connsiteY4" fmla="*/ 3212056 h 6887232"/>
              <a:gd name="connsiteX5" fmla="*/ 505086 w 3664473"/>
              <a:gd name="connsiteY5" fmla="*/ 75 h 6887232"/>
              <a:gd name="connsiteX0" fmla="*/ 505086 w 3664473"/>
              <a:gd name="connsiteY0" fmla="*/ 75 h 6874763"/>
              <a:gd name="connsiteX1" fmla="*/ 3664473 w 3664473"/>
              <a:gd name="connsiteY1" fmla="*/ 0 h 6874763"/>
              <a:gd name="connsiteX2" fmla="*/ 3664473 w 3664473"/>
              <a:gd name="connsiteY2" fmla="*/ 6858001 h 6874763"/>
              <a:gd name="connsiteX3" fmla="*/ 966246 w 3664473"/>
              <a:gd name="connsiteY3" fmla="*/ 6874763 h 6874763"/>
              <a:gd name="connsiteX4" fmla="*/ 0 w 3664473"/>
              <a:gd name="connsiteY4" fmla="*/ 3212056 h 6874763"/>
              <a:gd name="connsiteX5" fmla="*/ 505086 w 3664473"/>
              <a:gd name="connsiteY5" fmla="*/ 75 h 6874763"/>
              <a:gd name="connsiteX0" fmla="*/ 505086 w 3664473"/>
              <a:gd name="connsiteY0" fmla="*/ 75 h 6858001"/>
              <a:gd name="connsiteX1" fmla="*/ 3664473 w 3664473"/>
              <a:gd name="connsiteY1" fmla="*/ 0 h 6858001"/>
              <a:gd name="connsiteX2" fmla="*/ 3664473 w 3664473"/>
              <a:gd name="connsiteY2" fmla="*/ 6858001 h 6858001"/>
              <a:gd name="connsiteX3" fmla="*/ 957934 w 3664473"/>
              <a:gd name="connsiteY3" fmla="*/ 6853981 h 6858001"/>
              <a:gd name="connsiteX4" fmla="*/ 0 w 3664473"/>
              <a:gd name="connsiteY4" fmla="*/ 3212056 h 6858001"/>
              <a:gd name="connsiteX5" fmla="*/ 505086 w 3664473"/>
              <a:gd name="connsiteY5" fmla="*/ 75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4473" h="6858001">
                <a:moveTo>
                  <a:pt x="505086" y="75"/>
                </a:moveTo>
                <a:lnTo>
                  <a:pt x="3664473" y="0"/>
                </a:lnTo>
                <a:lnTo>
                  <a:pt x="3664473" y="6858001"/>
                </a:lnTo>
                <a:lnTo>
                  <a:pt x="957934" y="6853981"/>
                </a:lnTo>
                <a:lnTo>
                  <a:pt x="0" y="3212056"/>
                </a:lnTo>
                <a:lnTo>
                  <a:pt x="505086" y="75"/>
                </a:lnTo>
                <a:close/>
              </a:path>
            </a:pathLst>
          </a:custGeom>
          <a:solidFill>
            <a:schemeClr val="bg2"/>
          </a:solidFill>
        </p:spPr>
        <p:txBody>
          <a:bodyPr anchor="ctr"/>
          <a:lstStyle>
            <a:lvl1pPr marL="0" indent="0" algn="ctr">
              <a:buFontTx/>
              <a:buNone/>
              <a:defRPr>
                <a:solidFill>
                  <a:schemeClr val="accent2"/>
                </a:solidFill>
              </a:defRPr>
            </a:lvl1pPr>
          </a:lstStyle>
          <a:p>
            <a:r>
              <a:rPr lang="en-US"/>
              <a:t>Image</a:t>
            </a:r>
          </a:p>
        </p:txBody>
      </p:sp>
      <p:pic>
        <p:nvPicPr>
          <p:cNvPr id="6" name="Picture 5">
            <a:extLst>
              <a:ext uri="{FF2B5EF4-FFF2-40B4-BE49-F238E27FC236}">
                <a16:creationId xmlns:a16="http://schemas.microsoft.com/office/drawing/2014/main" id="{EB1647A6-0079-C5BC-2A88-BC9F83A9E97D}"/>
              </a:ext>
              <a:ext uri="{C183D7F6-B498-43B3-948B-1728B52AA6E4}">
                <adec:decorative xmlns:adec="http://schemas.microsoft.com/office/drawing/2017/decorative" val="1"/>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456043" y="369475"/>
            <a:ext cx="1613692" cy="1012674"/>
          </a:xfrm>
          <a:prstGeom prst="rect">
            <a:avLst/>
          </a:prstGeom>
        </p:spPr>
      </p:pic>
      <p:sp>
        <p:nvSpPr>
          <p:cNvPr id="7" name="Text Placeholder 8">
            <a:extLst>
              <a:ext uri="{FF2B5EF4-FFF2-40B4-BE49-F238E27FC236}">
                <a16:creationId xmlns:a16="http://schemas.microsoft.com/office/drawing/2014/main" id="{6E382E10-9253-C683-4797-EBD1765A1250}"/>
              </a:ext>
            </a:extLst>
          </p:cNvPr>
          <p:cNvSpPr>
            <a:spLocks noGrp="1"/>
          </p:cNvSpPr>
          <p:nvPr>
            <p:ph type="body" sz="quarter" idx="10" hasCustomPrompt="1"/>
          </p:nvPr>
        </p:nvSpPr>
        <p:spPr>
          <a:xfrm>
            <a:off x="456045" y="2733898"/>
            <a:ext cx="4925270" cy="448310"/>
          </a:xfrm>
          <a:prstGeom prst="rect">
            <a:avLst/>
          </a:prstGeom>
        </p:spPr>
        <p:txBody>
          <a:bodyPr>
            <a:noAutofit/>
          </a:bodyPr>
          <a:lstStyle>
            <a:lvl1pPr marL="0" indent="0">
              <a:buFontTx/>
              <a:buNone/>
              <a:defRPr sz="28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Project Title</a:t>
            </a:r>
          </a:p>
        </p:txBody>
      </p:sp>
      <p:sp>
        <p:nvSpPr>
          <p:cNvPr id="8" name="Text Placeholder 8">
            <a:extLst>
              <a:ext uri="{FF2B5EF4-FFF2-40B4-BE49-F238E27FC236}">
                <a16:creationId xmlns:a16="http://schemas.microsoft.com/office/drawing/2014/main" id="{5C63A3E2-9301-4477-E5C6-958D6C76D350}"/>
              </a:ext>
            </a:extLst>
          </p:cNvPr>
          <p:cNvSpPr>
            <a:spLocks noGrp="1"/>
          </p:cNvSpPr>
          <p:nvPr>
            <p:ph type="body" sz="quarter" idx="13" hasCustomPrompt="1"/>
          </p:nvPr>
        </p:nvSpPr>
        <p:spPr>
          <a:xfrm>
            <a:off x="456045" y="4248520"/>
            <a:ext cx="4925270" cy="397980"/>
          </a:xfrm>
          <a:prstGeom prst="rect">
            <a:avLst/>
          </a:prstGeom>
        </p:spPr>
        <p:txBody>
          <a:bodyPr>
            <a:noAutofit/>
          </a:bodyPr>
          <a:lstStyle>
            <a:lvl1pPr marL="0" indent="0">
              <a:buFontTx/>
              <a:buNone/>
              <a:defRPr sz="2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DD/MM/YY</a:t>
            </a:r>
          </a:p>
        </p:txBody>
      </p:sp>
      <p:sp>
        <p:nvSpPr>
          <p:cNvPr id="9" name="Text Placeholder 8">
            <a:extLst>
              <a:ext uri="{FF2B5EF4-FFF2-40B4-BE49-F238E27FC236}">
                <a16:creationId xmlns:a16="http://schemas.microsoft.com/office/drawing/2014/main" id="{41B0574D-691E-931D-C45A-0A827AD5C934}"/>
              </a:ext>
            </a:extLst>
          </p:cNvPr>
          <p:cNvSpPr>
            <a:spLocks noGrp="1"/>
          </p:cNvSpPr>
          <p:nvPr>
            <p:ph type="body" sz="quarter" idx="11" hasCustomPrompt="1"/>
          </p:nvPr>
        </p:nvSpPr>
        <p:spPr>
          <a:xfrm>
            <a:off x="456045" y="3366240"/>
            <a:ext cx="4925270" cy="573568"/>
          </a:xfrm>
          <a:prstGeom prst="rect">
            <a:avLst/>
          </a:prstGeom>
        </p:spPr>
        <p:txBody>
          <a:bodyPr>
            <a:noAutofit/>
          </a:bodyPr>
          <a:lstStyle>
            <a:lvl1pPr marL="0" indent="0">
              <a:buFontTx/>
              <a:buNone/>
              <a:defRPr sz="4400" b="1">
                <a:solidFill>
                  <a:schemeClr val="bg1"/>
                </a:solidFill>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Client Name</a:t>
            </a:r>
          </a:p>
        </p:txBody>
      </p:sp>
      <p:pic>
        <p:nvPicPr>
          <p:cNvPr id="13" name="Graphic 12">
            <a:extLst>
              <a:ext uri="{FF2B5EF4-FFF2-40B4-BE49-F238E27FC236}">
                <a16:creationId xmlns:a16="http://schemas.microsoft.com/office/drawing/2014/main" id="{D29858B7-1F2A-E5CA-2B67-4FA121E5E97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0628" t="30345" r="28631" b="29841"/>
          <a:stretch/>
        </p:blipFill>
        <p:spPr>
          <a:xfrm>
            <a:off x="5072904" y="0"/>
            <a:ext cx="5422878" cy="6857999"/>
          </a:xfrm>
          <a:prstGeom prst="rect">
            <a:avLst/>
          </a:prstGeom>
        </p:spPr>
      </p:pic>
    </p:spTree>
    <p:extLst>
      <p:ext uri="{BB962C8B-B14F-4D97-AF65-F5344CB8AC3E}">
        <p14:creationId xmlns:p14="http://schemas.microsoft.com/office/powerpoint/2010/main" val="33321112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stimonial Slide 2">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4D52D18-CB79-CE11-AF9E-EEA332001DD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132" y="727392"/>
            <a:ext cx="1019175" cy="942975"/>
          </a:xfrm>
          <a:prstGeom prst="rect">
            <a:avLst/>
          </a:prstGeom>
        </p:spPr>
      </p:pic>
      <p:pic>
        <p:nvPicPr>
          <p:cNvPr id="15" name="Graphic 14">
            <a:extLst>
              <a:ext uri="{FF2B5EF4-FFF2-40B4-BE49-F238E27FC236}">
                <a16:creationId xmlns:a16="http://schemas.microsoft.com/office/drawing/2014/main" id="{C527BBAC-6AFF-8F19-86F9-975C43DF02EE}"/>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29545" y="3673157"/>
            <a:ext cx="1019175" cy="942975"/>
          </a:xfrm>
          <a:prstGeom prst="rect">
            <a:avLst/>
          </a:prstGeom>
        </p:spPr>
      </p:pic>
      <p:sp>
        <p:nvSpPr>
          <p:cNvPr id="24" name="Picture Placeholder 23">
            <a:extLst>
              <a:ext uri="{FF2B5EF4-FFF2-40B4-BE49-F238E27FC236}">
                <a16:creationId xmlns:a16="http://schemas.microsoft.com/office/drawing/2014/main" id="{4DBE2C49-37CE-797E-37C4-0334EC14C902}"/>
              </a:ext>
              <a:ext uri="{C183D7F6-B498-43B3-948B-1728B52AA6E4}">
                <adec:decorative xmlns:adec="http://schemas.microsoft.com/office/drawing/2017/decorative" val="1"/>
              </a:ext>
            </a:extLst>
          </p:cNvPr>
          <p:cNvSpPr>
            <a:spLocks noGrp="1"/>
          </p:cNvSpPr>
          <p:nvPr>
            <p:ph type="pic" sz="quarter" idx="10" hasCustomPrompt="1"/>
          </p:nvPr>
        </p:nvSpPr>
        <p:spPr>
          <a:xfrm>
            <a:off x="803275" y="4294822"/>
            <a:ext cx="1881188" cy="1881188"/>
          </a:xfrm>
          <a:prstGeom prst="ellipse">
            <a:avLst/>
          </a:prstGeom>
          <a:solidFill>
            <a:schemeClr val="bg2"/>
          </a:solidFill>
          <a:ln w="92075">
            <a:solidFill>
              <a:schemeClr val="accent4"/>
            </a:solidFill>
          </a:ln>
        </p:spPr>
        <p:txBody>
          <a:bodyPr anchor="ctr" anchorCtr="0"/>
          <a:lstStyle>
            <a:lvl1pPr marL="0" indent="0" algn="ctr">
              <a:buFontTx/>
              <a:buNone/>
              <a:defRPr>
                <a:solidFill>
                  <a:schemeClr val="accent2"/>
                </a:solidFill>
              </a:defRPr>
            </a:lvl1pPr>
          </a:lstStyle>
          <a:p>
            <a:r>
              <a:rPr lang="en-US"/>
              <a:t>Image</a:t>
            </a:r>
          </a:p>
        </p:txBody>
      </p:sp>
      <p:sp>
        <p:nvSpPr>
          <p:cNvPr id="26" name="Text Placeholder 25">
            <a:extLst>
              <a:ext uri="{FF2B5EF4-FFF2-40B4-BE49-F238E27FC236}">
                <a16:creationId xmlns:a16="http://schemas.microsoft.com/office/drawing/2014/main" id="{A9C6DB45-E994-3E0F-E8E5-8890A04902EE}"/>
              </a:ext>
            </a:extLst>
          </p:cNvPr>
          <p:cNvSpPr>
            <a:spLocks noGrp="1"/>
          </p:cNvSpPr>
          <p:nvPr>
            <p:ph type="body" sz="quarter" idx="11" hasCustomPrompt="1"/>
          </p:nvPr>
        </p:nvSpPr>
        <p:spPr>
          <a:xfrm>
            <a:off x="2992437" y="5003485"/>
            <a:ext cx="7337107" cy="539750"/>
          </a:xfrm>
          <a:prstGeom prst="rect">
            <a:avLst/>
          </a:prstGeom>
        </p:spPr>
        <p:txBody>
          <a:bodyPr>
            <a:normAutofit/>
          </a:bodyPr>
          <a:lstStyle>
            <a:lvl1pPr marL="0" indent="0">
              <a:buFontTx/>
              <a:buNone/>
              <a:defRPr sz="2800" b="1">
                <a:solidFill>
                  <a:schemeClr val="tx1"/>
                </a:solidFill>
                <a:latin typeface="+mn-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a:t>Sample Name</a:t>
            </a:r>
          </a:p>
        </p:txBody>
      </p:sp>
      <p:sp>
        <p:nvSpPr>
          <p:cNvPr id="28" name="Text Placeholder 27">
            <a:extLst>
              <a:ext uri="{FF2B5EF4-FFF2-40B4-BE49-F238E27FC236}">
                <a16:creationId xmlns:a16="http://schemas.microsoft.com/office/drawing/2014/main" id="{D3F454B2-B055-E1AF-167F-DB4382453EEB}"/>
              </a:ext>
            </a:extLst>
          </p:cNvPr>
          <p:cNvSpPr>
            <a:spLocks noGrp="1"/>
          </p:cNvSpPr>
          <p:nvPr>
            <p:ph type="body" sz="quarter" idx="12" hasCustomPrompt="1"/>
          </p:nvPr>
        </p:nvSpPr>
        <p:spPr>
          <a:xfrm>
            <a:off x="803275" y="1824038"/>
            <a:ext cx="10545763" cy="1681162"/>
          </a:xfrm>
          <a:prstGeom prst="rect">
            <a:avLst/>
          </a:prstGeom>
        </p:spPr>
        <p:txBody>
          <a:bodyPr>
            <a:normAutofit/>
          </a:bodyPr>
          <a:lstStyle>
            <a:lvl1pPr marL="0" indent="0">
              <a:lnSpc>
                <a:spcPts val="3800"/>
              </a:lnSpc>
              <a:buFontTx/>
              <a:buNone/>
              <a:defRPr>
                <a:solidFill>
                  <a:schemeClr val="tx1"/>
                </a:solidFill>
              </a:defRPr>
            </a:lvl1pPr>
          </a:lstStyle>
          <a:p>
            <a:pPr lvl="0"/>
            <a:r>
              <a:rPr lang="en-US"/>
              <a:t>Sample testimonial text here. Sample testimonial text here. Sample testimonial text here. Sample testimonial text here. Sample testimonial text here. Sample testimonial text here.</a:t>
            </a:r>
          </a:p>
        </p:txBody>
      </p:sp>
    </p:spTree>
    <p:extLst>
      <p:ext uri="{BB962C8B-B14F-4D97-AF65-F5344CB8AC3E}">
        <p14:creationId xmlns:p14="http://schemas.microsoft.com/office/powerpoint/2010/main" val="39345231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Option 1">
    <p:spTree>
      <p:nvGrpSpPr>
        <p:cNvPr id="1" name=""/>
        <p:cNvGrpSpPr/>
        <p:nvPr/>
      </p:nvGrpSpPr>
      <p:grpSpPr>
        <a:xfrm>
          <a:off x="0" y="0"/>
          <a:ext cx="0" cy="0"/>
          <a:chOff x="0" y="0"/>
          <a:chExt cx="0" cy="0"/>
        </a:xfrm>
      </p:grpSpPr>
      <p:sp>
        <p:nvSpPr>
          <p:cNvPr id="3" name="Text Placeholder 12">
            <a:extLst>
              <a:ext uri="{FF2B5EF4-FFF2-40B4-BE49-F238E27FC236}">
                <a16:creationId xmlns:a16="http://schemas.microsoft.com/office/drawing/2014/main" id="{38F184B5-CEA2-89B7-2D02-63173BC3E5BE}"/>
              </a:ext>
            </a:extLst>
          </p:cNvPr>
          <p:cNvSpPr>
            <a:spLocks noGrp="1"/>
          </p:cNvSpPr>
          <p:nvPr>
            <p:ph type="body" sz="quarter" idx="10" hasCustomPrompt="1"/>
          </p:nvPr>
        </p:nvSpPr>
        <p:spPr>
          <a:xfrm>
            <a:off x="1655964" y="2631797"/>
            <a:ext cx="6002136" cy="853083"/>
          </a:xfrm>
          <a:prstGeom prst="rect">
            <a:avLst/>
          </a:prstGeom>
        </p:spPr>
        <p:txBody>
          <a:bodyPr anchor="ctr">
            <a:normAutofit/>
          </a:bodyPr>
          <a:lstStyle>
            <a:lvl1pPr marL="0" indent="0" algn="ctr">
              <a:buFontTx/>
              <a:buNone/>
              <a:defRPr sz="5400" b="1">
                <a:solidFill>
                  <a:srgbClr val="002C65"/>
                </a:solidFill>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en-US"/>
              <a:t>Divider Slide</a:t>
            </a:r>
          </a:p>
        </p:txBody>
      </p:sp>
      <p:sp>
        <p:nvSpPr>
          <p:cNvPr id="4" name="Text Placeholder 12">
            <a:extLst>
              <a:ext uri="{FF2B5EF4-FFF2-40B4-BE49-F238E27FC236}">
                <a16:creationId xmlns:a16="http://schemas.microsoft.com/office/drawing/2014/main" id="{456DBD58-9564-396D-07DA-16D9F8E3270C}"/>
              </a:ext>
            </a:extLst>
          </p:cNvPr>
          <p:cNvSpPr>
            <a:spLocks noGrp="1" noChangeAspect="1"/>
          </p:cNvSpPr>
          <p:nvPr>
            <p:ph type="body" sz="quarter" idx="11" hasCustomPrompt="1"/>
          </p:nvPr>
        </p:nvSpPr>
        <p:spPr>
          <a:xfrm>
            <a:off x="1655964" y="3484880"/>
            <a:ext cx="6002136" cy="853083"/>
          </a:xfrm>
          <a:prstGeom prst="rect">
            <a:avLst/>
          </a:prstGeom>
        </p:spPr>
        <p:txBody>
          <a:bodyPr anchor="ctr">
            <a:normAutofit/>
          </a:bodyPr>
          <a:lstStyle>
            <a:lvl1pPr marL="0" indent="0" algn="ctr">
              <a:buFontTx/>
              <a:buNone/>
              <a:defRPr sz="3200" b="0">
                <a:solidFill>
                  <a:srgbClr val="002C65"/>
                </a:solidFill>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en-US"/>
              <a:t>Divider Slide Subhead</a:t>
            </a:r>
          </a:p>
        </p:txBody>
      </p:sp>
      <p:pic>
        <p:nvPicPr>
          <p:cNvPr id="6" name="Graphic 5">
            <a:extLst>
              <a:ext uri="{FF2B5EF4-FFF2-40B4-BE49-F238E27FC236}">
                <a16:creationId xmlns:a16="http://schemas.microsoft.com/office/drawing/2014/main" id="{F353B6AE-6FE8-61F2-204B-7791F66DB6BF}"/>
              </a:ext>
              <a:ext uri="{C183D7F6-B498-43B3-948B-1728B52AA6E4}">
                <adec:decorative xmlns:adec="http://schemas.microsoft.com/office/drawing/2017/decorative" val="1"/>
              </a:ext>
            </a:extLst>
          </p:cNvPr>
          <p:cNvPicPr>
            <a:picLocks/>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627" t="36615" r="42331" b="29841"/>
          <a:stretch/>
        </p:blipFill>
        <p:spPr>
          <a:xfrm>
            <a:off x="7919720" y="0"/>
            <a:ext cx="4272280" cy="6858000"/>
          </a:xfrm>
          <a:prstGeom prst="rect">
            <a:avLst/>
          </a:prstGeom>
        </p:spPr>
      </p:pic>
    </p:spTree>
    <p:extLst>
      <p:ext uri="{BB962C8B-B14F-4D97-AF65-F5344CB8AC3E}">
        <p14:creationId xmlns:p14="http://schemas.microsoft.com/office/powerpoint/2010/main" val="39933199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Option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72E3633-BD7E-490B-0FF7-74531AD95446}"/>
              </a:ext>
              <a:ext uri="{C183D7F6-B498-43B3-948B-1728B52AA6E4}">
                <adec:decorative xmlns:adec="http://schemas.microsoft.com/office/drawing/2017/decorative" val="1"/>
              </a:ext>
            </a:extLst>
          </p:cNvPr>
          <p:cNvSpPr/>
          <p:nvPr userDrawn="1"/>
        </p:nvSpPr>
        <p:spPr>
          <a:xfrm>
            <a:off x="0" y="-1"/>
            <a:ext cx="12192001" cy="6858001"/>
          </a:xfrm>
          <a:prstGeom prst="rect">
            <a:avLst/>
          </a:prstGeom>
          <a:solidFill>
            <a:srgbClr val="002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C36867EA-2150-26ED-41C2-86CE9912FFF1}"/>
              </a:ext>
            </a:extLst>
          </p:cNvPr>
          <p:cNvSpPr>
            <a:spLocks noGrp="1"/>
          </p:cNvSpPr>
          <p:nvPr>
            <p:ph type="body" sz="quarter" idx="10" hasCustomPrompt="1"/>
          </p:nvPr>
        </p:nvSpPr>
        <p:spPr>
          <a:xfrm>
            <a:off x="1655964" y="2631797"/>
            <a:ext cx="6002136" cy="853083"/>
          </a:xfrm>
          <a:prstGeom prst="rect">
            <a:avLst/>
          </a:prstGeom>
        </p:spPr>
        <p:txBody>
          <a:bodyPr anchor="ctr">
            <a:normAutofit/>
          </a:bodyPr>
          <a:lstStyle>
            <a:lvl1pPr marL="0" indent="0" algn="ctr">
              <a:buFontTx/>
              <a:buNone/>
              <a:defRPr sz="5400" b="1">
                <a:solidFill>
                  <a:schemeClr val="bg1"/>
                </a:solidFill>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en-US"/>
              <a:t>Divider Slide</a:t>
            </a:r>
          </a:p>
        </p:txBody>
      </p:sp>
      <p:sp>
        <p:nvSpPr>
          <p:cNvPr id="7" name="Text Placeholder 12">
            <a:extLst>
              <a:ext uri="{FF2B5EF4-FFF2-40B4-BE49-F238E27FC236}">
                <a16:creationId xmlns:a16="http://schemas.microsoft.com/office/drawing/2014/main" id="{8CE12685-D885-3CE1-10DA-B6486ECE7B60}"/>
              </a:ext>
            </a:extLst>
          </p:cNvPr>
          <p:cNvSpPr>
            <a:spLocks noGrp="1" noChangeAspect="1"/>
          </p:cNvSpPr>
          <p:nvPr>
            <p:ph type="body" sz="quarter" idx="11" hasCustomPrompt="1"/>
          </p:nvPr>
        </p:nvSpPr>
        <p:spPr>
          <a:xfrm>
            <a:off x="1655964" y="3484880"/>
            <a:ext cx="6002136" cy="853083"/>
          </a:xfrm>
          <a:prstGeom prst="rect">
            <a:avLst/>
          </a:prstGeom>
        </p:spPr>
        <p:txBody>
          <a:bodyPr anchor="ctr">
            <a:normAutofit/>
          </a:bodyPr>
          <a:lstStyle>
            <a:lvl1pPr marL="0" indent="0" algn="ctr">
              <a:buFontTx/>
              <a:buNone/>
              <a:defRPr sz="3200" b="0">
                <a:solidFill>
                  <a:schemeClr val="bg1"/>
                </a:solidFill>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en-US"/>
              <a:t>Divider Slide Subhead</a:t>
            </a:r>
          </a:p>
        </p:txBody>
      </p:sp>
      <p:pic>
        <p:nvPicPr>
          <p:cNvPr id="4" name="Graphic 3">
            <a:extLst>
              <a:ext uri="{FF2B5EF4-FFF2-40B4-BE49-F238E27FC236}">
                <a16:creationId xmlns:a16="http://schemas.microsoft.com/office/drawing/2014/main" id="{27B81BB0-9288-69D3-DBF7-E748DC11C700}"/>
              </a:ext>
              <a:ext uri="{C183D7F6-B498-43B3-948B-1728B52AA6E4}">
                <adec:decorative xmlns:adec="http://schemas.microsoft.com/office/drawing/2017/decorative" val="1"/>
              </a:ext>
            </a:extLst>
          </p:cNvPr>
          <p:cNvPicPr>
            <a:picLocks/>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627" t="36615" r="42331" b="29841"/>
          <a:stretch/>
        </p:blipFill>
        <p:spPr>
          <a:xfrm>
            <a:off x="7919720" y="0"/>
            <a:ext cx="4272280" cy="6858000"/>
          </a:xfrm>
          <a:prstGeom prst="rect">
            <a:avLst/>
          </a:prstGeom>
        </p:spPr>
      </p:pic>
    </p:spTree>
    <p:extLst>
      <p:ext uri="{BB962C8B-B14F-4D97-AF65-F5344CB8AC3E}">
        <p14:creationId xmlns:p14="http://schemas.microsoft.com/office/powerpoint/2010/main" val="28406936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Option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72E3633-BD7E-490B-0FF7-74531AD9544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1"/>
            <a:ext cx="12192001" cy="6858001"/>
          </a:xfrm>
          <a:prstGeom prst="rect">
            <a:avLst/>
          </a:prstGeom>
          <a:solidFill>
            <a:srgbClr val="002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2">
            <a:extLst>
              <a:ext uri="{FF2B5EF4-FFF2-40B4-BE49-F238E27FC236}">
                <a16:creationId xmlns:a16="http://schemas.microsoft.com/office/drawing/2014/main" id="{97E39BD1-807D-D622-4500-C2B73FC696DD}"/>
              </a:ext>
            </a:extLst>
          </p:cNvPr>
          <p:cNvSpPr>
            <a:spLocks noGrp="1"/>
          </p:cNvSpPr>
          <p:nvPr>
            <p:ph type="body" sz="quarter" idx="10" hasCustomPrompt="1"/>
          </p:nvPr>
        </p:nvSpPr>
        <p:spPr>
          <a:xfrm>
            <a:off x="876931" y="2514957"/>
            <a:ext cx="4572116" cy="1104852"/>
          </a:xfrm>
          <a:prstGeom prst="rect">
            <a:avLst/>
          </a:prstGeom>
        </p:spPr>
        <p:txBody>
          <a:bodyPr anchor="ctr">
            <a:normAutofit/>
          </a:bodyPr>
          <a:lstStyle>
            <a:lvl1pPr marL="0" indent="0" algn="ctr">
              <a:buFontTx/>
              <a:buNone/>
              <a:defRPr sz="5400" b="1">
                <a:solidFill>
                  <a:schemeClr val="bg1"/>
                </a:solidFill>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en-US"/>
              <a:t>Divider Slide</a:t>
            </a:r>
          </a:p>
        </p:txBody>
      </p:sp>
      <p:sp>
        <p:nvSpPr>
          <p:cNvPr id="5" name="Text Placeholder 12">
            <a:extLst>
              <a:ext uri="{FF2B5EF4-FFF2-40B4-BE49-F238E27FC236}">
                <a16:creationId xmlns:a16="http://schemas.microsoft.com/office/drawing/2014/main" id="{AA2ACD43-B790-BA25-98D2-B3F8FD173734}"/>
              </a:ext>
            </a:extLst>
          </p:cNvPr>
          <p:cNvSpPr>
            <a:spLocks noGrp="1" noChangeAspect="1"/>
          </p:cNvSpPr>
          <p:nvPr>
            <p:ph type="body" sz="quarter" idx="11" hasCustomPrompt="1"/>
          </p:nvPr>
        </p:nvSpPr>
        <p:spPr>
          <a:xfrm>
            <a:off x="876931" y="3619809"/>
            <a:ext cx="4572116" cy="1104852"/>
          </a:xfrm>
          <a:prstGeom prst="rect">
            <a:avLst/>
          </a:prstGeom>
        </p:spPr>
        <p:txBody>
          <a:bodyPr anchor="ctr">
            <a:normAutofit/>
          </a:bodyPr>
          <a:lstStyle>
            <a:lvl1pPr marL="0" indent="0" algn="ctr">
              <a:buFontTx/>
              <a:buNone/>
              <a:defRPr sz="3200" b="0">
                <a:solidFill>
                  <a:schemeClr val="bg1"/>
                </a:solidFill>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en-US"/>
              <a:t>Divider Slide Subhead</a:t>
            </a:r>
          </a:p>
        </p:txBody>
      </p:sp>
      <p:sp>
        <p:nvSpPr>
          <p:cNvPr id="7" name="Picture Placeholder 10">
            <a:extLst>
              <a:ext uri="{FF2B5EF4-FFF2-40B4-BE49-F238E27FC236}">
                <a16:creationId xmlns:a16="http://schemas.microsoft.com/office/drawing/2014/main" id="{892C03A0-EFB7-B756-CDB3-AD26476E4CA2}"/>
              </a:ext>
              <a:ext uri="{C183D7F6-B498-43B3-948B-1728B52AA6E4}">
                <adec:decorative xmlns:adec="http://schemas.microsoft.com/office/drawing/2017/decorative" val="1"/>
              </a:ext>
            </a:extLst>
          </p:cNvPr>
          <p:cNvSpPr>
            <a:spLocks noGrp="1"/>
          </p:cNvSpPr>
          <p:nvPr>
            <p:ph type="pic" sz="quarter" idx="12" hasCustomPrompt="1"/>
          </p:nvPr>
        </p:nvSpPr>
        <p:spPr>
          <a:xfrm>
            <a:off x="8527527" y="-2"/>
            <a:ext cx="3664473" cy="6858001"/>
          </a:xfrm>
          <a:custGeom>
            <a:avLst/>
            <a:gdLst>
              <a:gd name="connsiteX0" fmla="*/ 0 w 4229100"/>
              <a:gd name="connsiteY0" fmla="*/ 0 h 6858001"/>
              <a:gd name="connsiteX1" fmla="*/ 4229100 w 4229100"/>
              <a:gd name="connsiteY1" fmla="*/ 0 h 6858001"/>
              <a:gd name="connsiteX2" fmla="*/ 4229100 w 4229100"/>
              <a:gd name="connsiteY2" fmla="*/ 6858001 h 6858001"/>
              <a:gd name="connsiteX3" fmla="*/ 0 w 4229100"/>
              <a:gd name="connsiteY3" fmla="*/ 6858001 h 6858001"/>
              <a:gd name="connsiteX4" fmla="*/ 0 w 4229100"/>
              <a:gd name="connsiteY4" fmla="*/ 0 h 6858001"/>
              <a:gd name="connsiteX0" fmla="*/ 0 w 4229100"/>
              <a:gd name="connsiteY0" fmla="*/ 0 h 6858001"/>
              <a:gd name="connsiteX1" fmla="*/ 4229100 w 4229100"/>
              <a:gd name="connsiteY1" fmla="*/ 0 h 6858001"/>
              <a:gd name="connsiteX2" fmla="*/ 4229100 w 4229100"/>
              <a:gd name="connsiteY2" fmla="*/ 6858001 h 6858001"/>
              <a:gd name="connsiteX3" fmla="*/ 1371600 w 4229100"/>
              <a:gd name="connsiteY3" fmla="*/ 6858001 h 6858001"/>
              <a:gd name="connsiteX4" fmla="*/ 0 w 4229100"/>
              <a:gd name="connsiteY4" fmla="*/ 0 h 6858001"/>
              <a:gd name="connsiteX0" fmla="*/ 0 w 4705350"/>
              <a:gd name="connsiteY0" fmla="*/ 0 h 6864351"/>
              <a:gd name="connsiteX1" fmla="*/ 4705350 w 4705350"/>
              <a:gd name="connsiteY1" fmla="*/ 6350 h 6864351"/>
              <a:gd name="connsiteX2" fmla="*/ 4705350 w 4705350"/>
              <a:gd name="connsiteY2" fmla="*/ 6864351 h 6864351"/>
              <a:gd name="connsiteX3" fmla="*/ 1847850 w 4705350"/>
              <a:gd name="connsiteY3" fmla="*/ 6864351 h 6864351"/>
              <a:gd name="connsiteX4" fmla="*/ 0 w 4705350"/>
              <a:gd name="connsiteY4" fmla="*/ 0 h 6864351"/>
              <a:gd name="connsiteX0" fmla="*/ 0 w 4001621"/>
              <a:gd name="connsiteY0" fmla="*/ 2615 h 6858001"/>
              <a:gd name="connsiteX1" fmla="*/ 4001621 w 4001621"/>
              <a:gd name="connsiteY1" fmla="*/ 0 h 6858001"/>
              <a:gd name="connsiteX2" fmla="*/ 4001621 w 4001621"/>
              <a:gd name="connsiteY2" fmla="*/ 6858001 h 6858001"/>
              <a:gd name="connsiteX3" fmla="*/ 1144121 w 4001621"/>
              <a:gd name="connsiteY3" fmla="*/ 6858001 h 6858001"/>
              <a:gd name="connsiteX4" fmla="*/ 0 w 4001621"/>
              <a:gd name="connsiteY4" fmla="*/ 2615 h 6858001"/>
              <a:gd name="connsiteX0" fmla="*/ 0 w 3988174"/>
              <a:gd name="connsiteY0" fmla="*/ 2615 h 6858001"/>
              <a:gd name="connsiteX1" fmla="*/ 3988174 w 3988174"/>
              <a:gd name="connsiteY1" fmla="*/ 0 h 6858001"/>
              <a:gd name="connsiteX2" fmla="*/ 3988174 w 3988174"/>
              <a:gd name="connsiteY2" fmla="*/ 6858001 h 6858001"/>
              <a:gd name="connsiteX3" fmla="*/ 1130674 w 3988174"/>
              <a:gd name="connsiteY3" fmla="*/ 6858001 h 6858001"/>
              <a:gd name="connsiteX4" fmla="*/ 0 w 3988174"/>
              <a:gd name="connsiteY4" fmla="*/ 2615 h 6858001"/>
              <a:gd name="connsiteX0" fmla="*/ 0 w 3988174"/>
              <a:gd name="connsiteY0" fmla="*/ 2615 h 6858001"/>
              <a:gd name="connsiteX1" fmla="*/ 3988174 w 3988174"/>
              <a:gd name="connsiteY1" fmla="*/ 0 h 6858001"/>
              <a:gd name="connsiteX2" fmla="*/ 3988174 w 3988174"/>
              <a:gd name="connsiteY2" fmla="*/ 6858001 h 6858001"/>
              <a:gd name="connsiteX3" fmla="*/ 1269627 w 3988174"/>
              <a:gd name="connsiteY3" fmla="*/ 6853519 h 6858001"/>
              <a:gd name="connsiteX4" fmla="*/ 0 w 3988174"/>
              <a:gd name="connsiteY4" fmla="*/ 2615 h 6858001"/>
              <a:gd name="connsiteX0" fmla="*/ 0 w 3988174"/>
              <a:gd name="connsiteY0" fmla="*/ 2615 h 6858001"/>
              <a:gd name="connsiteX1" fmla="*/ 3988174 w 3988174"/>
              <a:gd name="connsiteY1" fmla="*/ 0 h 6858001"/>
              <a:gd name="connsiteX2" fmla="*/ 3988174 w 3988174"/>
              <a:gd name="connsiteY2" fmla="*/ 6858001 h 6858001"/>
              <a:gd name="connsiteX3" fmla="*/ 1269627 w 3988174"/>
              <a:gd name="connsiteY3" fmla="*/ 6853519 h 6858001"/>
              <a:gd name="connsiteX4" fmla="*/ 581585 w 3988174"/>
              <a:gd name="connsiteY4" fmla="*/ 3106273 h 6858001"/>
              <a:gd name="connsiteX5" fmla="*/ 0 w 3988174"/>
              <a:gd name="connsiteY5" fmla="*/ 2615 h 6858001"/>
              <a:gd name="connsiteX0" fmla="*/ 180415 w 4168589"/>
              <a:gd name="connsiteY0" fmla="*/ 2615 h 6858001"/>
              <a:gd name="connsiteX1" fmla="*/ 4168589 w 4168589"/>
              <a:gd name="connsiteY1" fmla="*/ 0 h 6858001"/>
              <a:gd name="connsiteX2" fmla="*/ 4168589 w 4168589"/>
              <a:gd name="connsiteY2" fmla="*/ 6858001 h 6858001"/>
              <a:gd name="connsiteX3" fmla="*/ 1450042 w 4168589"/>
              <a:gd name="connsiteY3" fmla="*/ 6853519 h 6858001"/>
              <a:gd name="connsiteX4" fmla="*/ 0 w 4168589"/>
              <a:gd name="connsiteY4" fmla="*/ 1264026 h 6858001"/>
              <a:gd name="connsiteX5" fmla="*/ 180415 w 4168589"/>
              <a:gd name="connsiteY5" fmla="*/ 2615 h 6858001"/>
              <a:gd name="connsiteX0" fmla="*/ 193862 w 4168589"/>
              <a:gd name="connsiteY0" fmla="*/ 2615 h 6858001"/>
              <a:gd name="connsiteX1" fmla="*/ 4168589 w 4168589"/>
              <a:gd name="connsiteY1" fmla="*/ 0 h 6858001"/>
              <a:gd name="connsiteX2" fmla="*/ 4168589 w 4168589"/>
              <a:gd name="connsiteY2" fmla="*/ 6858001 h 6858001"/>
              <a:gd name="connsiteX3" fmla="*/ 1450042 w 4168589"/>
              <a:gd name="connsiteY3" fmla="*/ 6853519 h 6858001"/>
              <a:gd name="connsiteX4" fmla="*/ 0 w 4168589"/>
              <a:gd name="connsiteY4" fmla="*/ 1264026 h 6858001"/>
              <a:gd name="connsiteX5" fmla="*/ 193862 w 4168589"/>
              <a:gd name="connsiteY5" fmla="*/ 2615 h 6858001"/>
              <a:gd name="connsiteX0" fmla="*/ 202826 w 4177553"/>
              <a:gd name="connsiteY0" fmla="*/ 2615 h 6858001"/>
              <a:gd name="connsiteX1" fmla="*/ 4177553 w 4177553"/>
              <a:gd name="connsiteY1" fmla="*/ 0 h 6858001"/>
              <a:gd name="connsiteX2" fmla="*/ 4177553 w 4177553"/>
              <a:gd name="connsiteY2" fmla="*/ 6858001 h 6858001"/>
              <a:gd name="connsiteX3" fmla="*/ 1459006 w 4177553"/>
              <a:gd name="connsiteY3" fmla="*/ 6853519 h 6858001"/>
              <a:gd name="connsiteX4" fmla="*/ 0 w 4177553"/>
              <a:gd name="connsiteY4" fmla="*/ 1246096 h 6858001"/>
              <a:gd name="connsiteX5" fmla="*/ 202826 w 4177553"/>
              <a:gd name="connsiteY5" fmla="*/ 2615 h 6858001"/>
              <a:gd name="connsiteX0" fmla="*/ 1028326 w 4177553"/>
              <a:gd name="connsiteY0" fmla="*/ 15315 h 6858001"/>
              <a:gd name="connsiteX1" fmla="*/ 4177553 w 4177553"/>
              <a:gd name="connsiteY1" fmla="*/ 0 h 6858001"/>
              <a:gd name="connsiteX2" fmla="*/ 4177553 w 4177553"/>
              <a:gd name="connsiteY2" fmla="*/ 6858001 h 6858001"/>
              <a:gd name="connsiteX3" fmla="*/ 1459006 w 4177553"/>
              <a:gd name="connsiteY3" fmla="*/ 6853519 h 6858001"/>
              <a:gd name="connsiteX4" fmla="*/ 0 w 4177553"/>
              <a:gd name="connsiteY4" fmla="*/ 1246096 h 6858001"/>
              <a:gd name="connsiteX5" fmla="*/ 1028326 w 4177553"/>
              <a:gd name="connsiteY5" fmla="*/ 15315 h 6858001"/>
              <a:gd name="connsiteX0" fmla="*/ 1048646 w 4177553"/>
              <a:gd name="connsiteY0" fmla="*/ 5155 h 6858001"/>
              <a:gd name="connsiteX1" fmla="*/ 4177553 w 4177553"/>
              <a:gd name="connsiteY1" fmla="*/ 0 h 6858001"/>
              <a:gd name="connsiteX2" fmla="*/ 4177553 w 4177553"/>
              <a:gd name="connsiteY2" fmla="*/ 6858001 h 6858001"/>
              <a:gd name="connsiteX3" fmla="*/ 1459006 w 4177553"/>
              <a:gd name="connsiteY3" fmla="*/ 6853519 h 6858001"/>
              <a:gd name="connsiteX4" fmla="*/ 0 w 4177553"/>
              <a:gd name="connsiteY4" fmla="*/ 1246096 h 6858001"/>
              <a:gd name="connsiteX5" fmla="*/ 1048646 w 4177553"/>
              <a:gd name="connsiteY5" fmla="*/ 5155 h 6858001"/>
              <a:gd name="connsiteX0" fmla="*/ 1038486 w 4177553"/>
              <a:gd name="connsiteY0" fmla="*/ 0 h 6863006"/>
              <a:gd name="connsiteX1" fmla="*/ 4177553 w 4177553"/>
              <a:gd name="connsiteY1" fmla="*/ 5005 h 6863006"/>
              <a:gd name="connsiteX2" fmla="*/ 4177553 w 4177553"/>
              <a:gd name="connsiteY2" fmla="*/ 6863006 h 6863006"/>
              <a:gd name="connsiteX3" fmla="*/ 1459006 w 4177553"/>
              <a:gd name="connsiteY3" fmla="*/ 6858524 h 6863006"/>
              <a:gd name="connsiteX4" fmla="*/ 0 w 4177553"/>
              <a:gd name="connsiteY4" fmla="*/ 1251101 h 6863006"/>
              <a:gd name="connsiteX5" fmla="*/ 1038486 w 4177553"/>
              <a:gd name="connsiteY5" fmla="*/ 0 h 6863006"/>
              <a:gd name="connsiteX0" fmla="*/ 525406 w 3664473"/>
              <a:gd name="connsiteY0" fmla="*/ 0 h 6863006"/>
              <a:gd name="connsiteX1" fmla="*/ 3664473 w 3664473"/>
              <a:gd name="connsiteY1" fmla="*/ 5005 h 6863006"/>
              <a:gd name="connsiteX2" fmla="*/ 3664473 w 3664473"/>
              <a:gd name="connsiteY2" fmla="*/ 6863006 h 6863006"/>
              <a:gd name="connsiteX3" fmla="*/ 945926 w 3664473"/>
              <a:gd name="connsiteY3" fmla="*/ 6858524 h 6863006"/>
              <a:gd name="connsiteX4" fmla="*/ 0 w 3664473"/>
              <a:gd name="connsiteY4" fmla="*/ 3217061 h 6863006"/>
              <a:gd name="connsiteX5" fmla="*/ 525406 w 3664473"/>
              <a:gd name="connsiteY5" fmla="*/ 0 h 6863006"/>
              <a:gd name="connsiteX0" fmla="*/ 505086 w 3664473"/>
              <a:gd name="connsiteY0" fmla="*/ 75 h 6858001"/>
              <a:gd name="connsiteX1" fmla="*/ 3664473 w 3664473"/>
              <a:gd name="connsiteY1" fmla="*/ 0 h 6858001"/>
              <a:gd name="connsiteX2" fmla="*/ 3664473 w 3664473"/>
              <a:gd name="connsiteY2" fmla="*/ 6858001 h 6858001"/>
              <a:gd name="connsiteX3" fmla="*/ 945926 w 3664473"/>
              <a:gd name="connsiteY3" fmla="*/ 6853519 h 6858001"/>
              <a:gd name="connsiteX4" fmla="*/ 0 w 3664473"/>
              <a:gd name="connsiteY4" fmla="*/ 3212056 h 6858001"/>
              <a:gd name="connsiteX5" fmla="*/ 505086 w 3664473"/>
              <a:gd name="connsiteY5" fmla="*/ 75 h 6858001"/>
              <a:gd name="connsiteX0" fmla="*/ 505086 w 3664473"/>
              <a:gd name="connsiteY0" fmla="*/ 75 h 6863679"/>
              <a:gd name="connsiteX1" fmla="*/ 3664473 w 3664473"/>
              <a:gd name="connsiteY1" fmla="*/ 0 h 6863679"/>
              <a:gd name="connsiteX2" fmla="*/ 3664473 w 3664473"/>
              <a:gd name="connsiteY2" fmla="*/ 6858001 h 6863679"/>
              <a:gd name="connsiteX3" fmla="*/ 961166 w 3664473"/>
              <a:gd name="connsiteY3" fmla="*/ 6863679 h 6863679"/>
              <a:gd name="connsiteX4" fmla="*/ 0 w 3664473"/>
              <a:gd name="connsiteY4" fmla="*/ 3212056 h 6863679"/>
              <a:gd name="connsiteX5" fmla="*/ 505086 w 3664473"/>
              <a:gd name="connsiteY5" fmla="*/ 75 h 6863679"/>
              <a:gd name="connsiteX0" fmla="*/ 505086 w 3664473"/>
              <a:gd name="connsiteY0" fmla="*/ 75 h 6878919"/>
              <a:gd name="connsiteX1" fmla="*/ 3664473 w 3664473"/>
              <a:gd name="connsiteY1" fmla="*/ 0 h 6878919"/>
              <a:gd name="connsiteX2" fmla="*/ 3664473 w 3664473"/>
              <a:gd name="connsiteY2" fmla="*/ 6858001 h 6878919"/>
              <a:gd name="connsiteX3" fmla="*/ 966246 w 3664473"/>
              <a:gd name="connsiteY3" fmla="*/ 6878919 h 6878919"/>
              <a:gd name="connsiteX4" fmla="*/ 0 w 3664473"/>
              <a:gd name="connsiteY4" fmla="*/ 3212056 h 6878919"/>
              <a:gd name="connsiteX5" fmla="*/ 505086 w 3664473"/>
              <a:gd name="connsiteY5" fmla="*/ 75 h 6878919"/>
              <a:gd name="connsiteX0" fmla="*/ 505086 w 3664473"/>
              <a:gd name="connsiteY0" fmla="*/ 75 h 6887232"/>
              <a:gd name="connsiteX1" fmla="*/ 3664473 w 3664473"/>
              <a:gd name="connsiteY1" fmla="*/ 0 h 6887232"/>
              <a:gd name="connsiteX2" fmla="*/ 3664473 w 3664473"/>
              <a:gd name="connsiteY2" fmla="*/ 6858001 h 6887232"/>
              <a:gd name="connsiteX3" fmla="*/ 966246 w 3664473"/>
              <a:gd name="connsiteY3" fmla="*/ 6887232 h 6887232"/>
              <a:gd name="connsiteX4" fmla="*/ 0 w 3664473"/>
              <a:gd name="connsiteY4" fmla="*/ 3212056 h 6887232"/>
              <a:gd name="connsiteX5" fmla="*/ 505086 w 3664473"/>
              <a:gd name="connsiteY5" fmla="*/ 75 h 6887232"/>
              <a:gd name="connsiteX0" fmla="*/ 505086 w 3664473"/>
              <a:gd name="connsiteY0" fmla="*/ 75 h 6874763"/>
              <a:gd name="connsiteX1" fmla="*/ 3664473 w 3664473"/>
              <a:gd name="connsiteY1" fmla="*/ 0 h 6874763"/>
              <a:gd name="connsiteX2" fmla="*/ 3664473 w 3664473"/>
              <a:gd name="connsiteY2" fmla="*/ 6858001 h 6874763"/>
              <a:gd name="connsiteX3" fmla="*/ 966246 w 3664473"/>
              <a:gd name="connsiteY3" fmla="*/ 6874763 h 6874763"/>
              <a:gd name="connsiteX4" fmla="*/ 0 w 3664473"/>
              <a:gd name="connsiteY4" fmla="*/ 3212056 h 6874763"/>
              <a:gd name="connsiteX5" fmla="*/ 505086 w 3664473"/>
              <a:gd name="connsiteY5" fmla="*/ 75 h 6874763"/>
              <a:gd name="connsiteX0" fmla="*/ 505086 w 3664473"/>
              <a:gd name="connsiteY0" fmla="*/ 75 h 6858001"/>
              <a:gd name="connsiteX1" fmla="*/ 3664473 w 3664473"/>
              <a:gd name="connsiteY1" fmla="*/ 0 h 6858001"/>
              <a:gd name="connsiteX2" fmla="*/ 3664473 w 3664473"/>
              <a:gd name="connsiteY2" fmla="*/ 6858001 h 6858001"/>
              <a:gd name="connsiteX3" fmla="*/ 957934 w 3664473"/>
              <a:gd name="connsiteY3" fmla="*/ 6853981 h 6858001"/>
              <a:gd name="connsiteX4" fmla="*/ 0 w 3664473"/>
              <a:gd name="connsiteY4" fmla="*/ 3212056 h 6858001"/>
              <a:gd name="connsiteX5" fmla="*/ 505086 w 3664473"/>
              <a:gd name="connsiteY5" fmla="*/ 75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4473" h="6858001">
                <a:moveTo>
                  <a:pt x="505086" y="75"/>
                </a:moveTo>
                <a:lnTo>
                  <a:pt x="3664473" y="0"/>
                </a:lnTo>
                <a:lnTo>
                  <a:pt x="3664473" y="6858001"/>
                </a:lnTo>
                <a:lnTo>
                  <a:pt x="957934" y="6853981"/>
                </a:lnTo>
                <a:lnTo>
                  <a:pt x="0" y="3212056"/>
                </a:lnTo>
                <a:lnTo>
                  <a:pt x="505086" y="75"/>
                </a:lnTo>
                <a:close/>
              </a:path>
            </a:pathLst>
          </a:custGeom>
          <a:solidFill>
            <a:schemeClr val="bg2"/>
          </a:solidFill>
        </p:spPr>
        <p:txBody>
          <a:bodyPr anchor="ctr"/>
          <a:lstStyle>
            <a:lvl1pPr marL="0" indent="0" algn="ctr">
              <a:buFontTx/>
              <a:buNone/>
              <a:defRPr>
                <a:solidFill>
                  <a:schemeClr val="accent2"/>
                </a:solidFill>
              </a:defRPr>
            </a:lvl1pPr>
          </a:lstStyle>
          <a:p>
            <a:r>
              <a:rPr lang="en-US"/>
              <a:t>Image</a:t>
            </a:r>
          </a:p>
        </p:txBody>
      </p:sp>
      <p:pic>
        <p:nvPicPr>
          <p:cNvPr id="8" name="Graphic 7">
            <a:extLst>
              <a:ext uri="{FF2B5EF4-FFF2-40B4-BE49-F238E27FC236}">
                <a16:creationId xmlns:a16="http://schemas.microsoft.com/office/drawing/2014/main" id="{152FCAFF-EB15-7800-9924-42032CBD69FD}"/>
              </a:ext>
              <a:ext uri="{C183D7F6-B498-43B3-948B-1728B52AA6E4}">
                <adec:decorative xmlns:adec="http://schemas.microsoft.com/office/drawing/2017/decorative" val="1"/>
              </a:ext>
            </a:extLst>
          </p:cNvPr>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628" t="30345" r="28631" b="29841"/>
          <a:stretch/>
        </p:blipFill>
        <p:spPr>
          <a:xfrm>
            <a:off x="5072904" y="0"/>
            <a:ext cx="5422878" cy="6857999"/>
          </a:xfrm>
          <a:prstGeom prst="rect">
            <a:avLst/>
          </a:prstGeom>
        </p:spPr>
      </p:pic>
    </p:spTree>
    <p:extLst>
      <p:ext uri="{BB962C8B-B14F-4D97-AF65-F5344CB8AC3E}">
        <p14:creationId xmlns:p14="http://schemas.microsoft.com/office/powerpoint/2010/main" val="16301819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Nav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508FC0-EB76-7437-2459-CC896D7DBDDB}"/>
              </a:ext>
              <a:ext uri="{C183D7F6-B498-43B3-948B-1728B52AA6E4}">
                <adec:decorative xmlns:adec="http://schemas.microsoft.com/office/drawing/2017/decorative" val="1"/>
              </a:ext>
            </a:extLst>
          </p:cNvPr>
          <p:cNvSpPr>
            <a:spLocks/>
          </p:cNvSpPr>
          <p:nvPr userDrawn="1"/>
        </p:nvSpPr>
        <p:spPr>
          <a:xfrm>
            <a:off x="1" y="-1"/>
            <a:ext cx="12192000" cy="6858001"/>
          </a:xfrm>
          <a:prstGeom prst="rect">
            <a:avLst/>
          </a:prstGeom>
          <a:solidFill>
            <a:srgbClr val="002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2">
            <a:extLst>
              <a:ext uri="{FF2B5EF4-FFF2-40B4-BE49-F238E27FC236}">
                <a16:creationId xmlns:a16="http://schemas.microsoft.com/office/drawing/2014/main" id="{F08BDA77-A2CD-9DD5-A7AD-FBF258B8568C}"/>
              </a:ext>
            </a:extLst>
          </p:cNvPr>
          <p:cNvSpPr>
            <a:spLocks noGrp="1"/>
          </p:cNvSpPr>
          <p:nvPr>
            <p:ph type="body" sz="quarter" idx="10" hasCustomPrompt="1"/>
          </p:nvPr>
        </p:nvSpPr>
        <p:spPr>
          <a:xfrm>
            <a:off x="6585356" y="2565757"/>
            <a:ext cx="5192682" cy="727776"/>
          </a:xfrm>
          <a:prstGeom prst="rect">
            <a:avLst/>
          </a:prstGeom>
        </p:spPr>
        <p:txBody>
          <a:bodyPr anchor="ctr">
            <a:normAutofit/>
          </a:bodyPr>
          <a:lstStyle>
            <a:lvl1pPr marL="0" indent="0" algn="ctr">
              <a:buFontTx/>
              <a:buNone/>
              <a:defRPr sz="4800" b="1">
                <a:solidFill>
                  <a:schemeClr val="bg1"/>
                </a:solidFill>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en-US"/>
              <a:t>Divider Slide</a:t>
            </a:r>
          </a:p>
        </p:txBody>
      </p:sp>
      <p:sp>
        <p:nvSpPr>
          <p:cNvPr id="5" name="Text Placeholder 12">
            <a:extLst>
              <a:ext uri="{FF2B5EF4-FFF2-40B4-BE49-F238E27FC236}">
                <a16:creationId xmlns:a16="http://schemas.microsoft.com/office/drawing/2014/main" id="{18D486A4-A1FC-8EF3-EE79-D23304E26353}"/>
              </a:ext>
            </a:extLst>
          </p:cNvPr>
          <p:cNvSpPr>
            <a:spLocks noGrp="1"/>
          </p:cNvSpPr>
          <p:nvPr>
            <p:ph type="body" sz="quarter" idx="11" hasCustomPrompt="1"/>
          </p:nvPr>
        </p:nvSpPr>
        <p:spPr>
          <a:xfrm>
            <a:off x="6585356" y="3293533"/>
            <a:ext cx="5192682" cy="727776"/>
          </a:xfrm>
          <a:prstGeom prst="rect">
            <a:avLst/>
          </a:prstGeom>
        </p:spPr>
        <p:txBody>
          <a:bodyPr anchor="ctr">
            <a:normAutofit/>
          </a:bodyPr>
          <a:lstStyle>
            <a:lvl1pPr marL="0" indent="0" algn="ctr">
              <a:buFontTx/>
              <a:buNone/>
              <a:defRPr sz="2800" b="0">
                <a:solidFill>
                  <a:schemeClr val="bg1"/>
                </a:solidFill>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en-US"/>
              <a:t>Divider Slide Subhead</a:t>
            </a:r>
          </a:p>
        </p:txBody>
      </p:sp>
      <p:pic>
        <p:nvPicPr>
          <p:cNvPr id="6" name="Graphic 5">
            <a:extLst>
              <a:ext uri="{FF2B5EF4-FFF2-40B4-BE49-F238E27FC236}">
                <a16:creationId xmlns:a16="http://schemas.microsoft.com/office/drawing/2014/main" id="{C37E260D-DCC5-08B6-8DB0-774248D0D775}"/>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156" t="1561" b="1561"/>
          <a:stretch/>
        </p:blipFill>
        <p:spPr>
          <a:xfrm>
            <a:off x="0" y="0"/>
            <a:ext cx="6232354" cy="6858000"/>
          </a:xfrm>
          <a:prstGeom prst="rect">
            <a:avLst/>
          </a:prstGeom>
        </p:spPr>
      </p:pic>
    </p:spTree>
    <p:extLst>
      <p:ext uri="{BB962C8B-B14F-4D97-AF65-F5344CB8AC3E}">
        <p14:creationId xmlns:p14="http://schemas.microsoft.com/office/powerpoint/2010/main" val="42478726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938BF1-DC63-3FEE-B788-B56CA57CF876}"/>
              </a:ext>
              <a:ext uri="{C183D7F6-B498-43B3-948B-1728B52AA6E4}">
                <adec:decorative xmlns:adec="http://schemas.microsoft.com/office/drawing/2017/decorative" val="1"/>
              </a:ext>
            </a:extLst>
          </p:cNvPr>
          <p:cNvSpPr>
            <a:spLocks/>
          </p:cNvSpPr>
          <p:nvPr userDrawn="1"/>
        </p:nvSpPr>
        <p:spPr>
          <a:xfrm>
            <a:off x="1" y="-1"/>
            <a:ext cx="12192000"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1D3013CF-4EC4-9B90-3255-3553CA3FF62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156" t="1561" b="1561"/>
          <a:stretch/>
        </p:blipFill>
        <p:spPr>
          <a:xfrm>
            <a:off x="0" y="0"/>
            <a:ext cx="6232354" cy="6858000"/>
          </a:xfrm>
          <a:prstGeom prst="rect">
            <a:avLst/>
          </a:prstGeom>
        </p:spPr>
      </p:pic>
      <p:sp>
        <p:nvSpPr>
          <p:cNvPr id="4" name="Text Placeholder 12">
            <a:extLst>
              <a:ext uri="{FF2B5EF4-FFF2-40B4-BE49-F238E27FC236}">
                <a16:creationId xmlns:a16="http://schemas.microsoft.com/office/drawing/2014/main" id="{C258AE04-B203-FF22-485A-191B9A5FB811}"/>
              </a:ext>
            </a:extLst>
          </p:cNvPr>
          <p:cNvSpPr>
            <a:spLocks noGrp="1"/>
          </p:cNvSpPr>
          <p:nvPr>
            <p:ph type="body" sz="quarter" idx="10" hasCustomPrompt="1"/>
          </p:nvPr>
        </p:nvSpPr>
        <p:spPr>
          <a:xfrm>
            <a:off x="6585356" y="2565757"/>
            <a:ext cx="5192682" cy="727776"/>
          </a:xfrm>
          <a:prstGeom prst="rect">
            <a:avLst/>
          </a:prstGeom>
        </p:spPr>
        <p:txBody>
          <a:bodyPr anchor="ctr">
            <a:normAutofit/>
          </a:bodyPr>
          <a:lstStyle>
            <a:lvl1pPr marL="0" indent="0" algn="ctr">
              <a:buFontTx/>
              <a:buNone/>
              <a:defRPr sz="4800" b="1">
                <a:solidFill>
                  <a:schemeClr val="bg1"/>
                </a:solidFill>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en-US"/>
              <a:t>Divider Slide</a:t>
            </a:r>
          </a:p>
        </p:txBody>
      </p:sp>
      <p:sp>
        <p:nvSpPr>
          <p:cNvPr id="7" name="Text Placeholder 12">
            <a:extLst>
              <a:ext uri="{FF2B5EF4-FFF2-40B4-BE49-F238E27FC236}">
                <a16:creationId xmlns:a16="http://schemas.microsoft.com/office/drawing/2014/main" id="{179674DC-BFE0-FD27-CC80-39EA3FB99F6F}"/>
              </a:ext>
            </a:extLst>
          </p:cNvPr>
          <p:cNvSpPr>
            <a:spLocks noGrp="1"/>
          </p:cNvSpPr>
          <p:nvPr>
            <p:ph type="body" sz="quarter" idx="11" hasCustomPrompt="1"/>
          </p:nvPr>
        </p:nvSpPr>
        <p:spPr>
          <a:xfrm>
            <a:off x="6585356" y="3293533"/>
            <a:ext cx="5192682" cy="727776"/>
          </a:xfrm>
          <a:prstGeom prst="rect">
            <a:avLst/>
          </a:prstGeom>
        </p:spPr>
        <p:txBody>
          <a:bodyPr anchor="ctr">
            <a:normAutofit/>
          </a:bodyPr>
          <a:lstStyle>
            <a:lvl1pPr marL="0" indent="0" algn="ctr">
              <a:buFontTx/>
              <a:buNone/>
              <a:defRPr sz="2800" b="0">
                <a:solidFill>
                  <a:schemeClr val="bg1"/>
                </a:solidFill>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en-US"/>
              <a:t>Divider Slide Subhead</a:t>
            </a:r>
          </a:p>
        </p:txBody>
      </p:sp>
    </p:spTree>
    <p:extLst>
      <p:ext uri="{BB962C8B-B14F-4D97-AF65-F5344CB8AC3E}">
        <p14:creationId xmlns:p14="http://schemas.microsoft.com/office/powerpoint/2010/main" val="23221889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R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053C8D-F6E7-278D-FF6C-8E885D434EA8}"/>
              </a:ext>
              <a:ext uri="{C183D7F6-B498-43B3-948B-1728B52AA6E4}">
                <adec:decorative xmlns:adec="http://schemas.microsoft.com/office/drawing/2017/decorative" val="1"/>
              </a:ext>
            </a:extLst>
          </p:cNvPr>
          <p:cNvSpPr>
            <a:spLocks/>
          </p:cNvSpPr>
          <p:nvPr userDrawn="1"/>
        </p:nvSpPr>
        <p:spPr>
          <a:xfrm>
            <a:off x="1" y="-1"/>
            <a:ext cx="12192000" cy="6858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6C0163DE-8D57-9D76-D67D-FE9D08DAA3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156" t="1561" b="1561"/>
          <a:stretch/>
        </p:blipFill>
        <p:spPr>
          <a:xfrm>
            <a:off x="0" y="0"/>
            <a:ext cx="6232354" cy="6858000"/>
          </a:xfrm>
          <a:prstGeom prst="rect">
            <a:avLst/>
          </a:prstGeom>
        </p:spPr>
      </p:pic>
      <p:sp>
        <p:nvSpPr>
          <p:cNvPr id="6" name="Text Placeholder 12">
            <a:extLst>
              <a:ext uri="{FF2B5EF4-FFF2-40B4-BE49-F238E27FC236}">
                <a16:creationId xmlns:a16="http://schemas.microsoft.com/office/drawing/2014/main" id="{A634FE67-02EC-0716-07C4-CD96DFEA8A4D}"/>
              </a:ext>
            </a:extLst>
          </p:cNvPr>
          <p:cNvSpPr>
            <a:spLocks noGrp="1"/>
          </p:cNvSpPr>
          <p:nvPr>
            <p:ph type="body" sz="quarter" idx="10" hasCustomPrompt="1"/>
          </p:nvPr>
        </p:nvSpPr>
        <p:spPr>
          <a:xfrm>
            <a:off x="6585356" y="2565757"/>
            <a:ext cx="5192682" cy="727776"/>
          </a:xfrm>
          <a:prstGeom prst="rect">
            <a:avLst/>
          </a:prstGeom>
        </p:spPr>
        <p:txBody>
          <a:bodyPr anchor="ctr">
            <a:normAutofit/>
          </a:bodyPr>
          <a:lstStyle>
            <a:lvl1pPr marL="0" indent="0" algn="ctr">
              <a:buFontTx/>
              <a:buNone/>
              <a:defRPr sz="4800" b="1">
                <a:solidFill>
                  <a:schemeClr val="bg1"/>
                </a:solidFill>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en-US"/>
              <a:t>Divider Slide</a:t>
            </a:r>
          </a:p>
        </p:txBody>
      </p:sp>
      <p:sp>
        <p:nvSpPr>
          <p:cNvPr id="7" name="Text Placeholder 12">
            <a:extLst>
              <a:ext uri="{FF2B5EF4-FFF2-40B4-BE49-F238E27FC236}">
                <a16:creationId xmlns:a16="http://schemas.microsoft.com/office/drawing/2014/main" id="{62ECDFC9-EE83-9FE2-F93F-26748E97803F}"/>
              </a:ext>
            </a:extLst>
          </p:cNvPr>
          <p:cNvSpPr>
            <a:spLocks noGrp="1"/>
          </p:cNvSpPr>
          <p:nvPr>
            <p:ph type="body" sz="quarter" idx="11" hasCustomPrompt="1"/>
          </p:nvPr>
        </p:nvSpPr>
        <p:spPr>
          <a:xfrm>
            <a:off x="6585356" y="3293533"/>
            <a:ext cx="5192682" cy="727776"/>
          </a:xfrm>
          <a:prstGeom prst="rect">
            <a:avLst/>
          </a:prstGeom>
        </p:spPr>
        <p:txBody>
          <a:bodyPr anchor="ctr">
            <a:normAutofit/>
          </a:bodyPr>
          <a:lstStyle>
            <a:lvl1pPr marL="0" indent="0" algn="ctr">
              <a:buFontTx/>
              <a:buNone/>
              <a:defRPr sz="2800" b="0">
                <a:solidFill>
                  <a:schemeClr val="bg1"/>
                </a:solidFill>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en-US"/>
              <a:t>Divider Slide Subhead</a:t>
            </a:r>
          </a:p>
        </p:txBody>
      </p:sp>
    </p:spTree>
    <p:extLst>
      <p:ext uri="{BB962C8B-B14F-4D97-AF65-F5344CB8AC3E}">
        <p14:creationId xmlns:p14="http://schemas.microsoft.com/office/powerpoint/2010/main" val="11569655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vider;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508FC0-EB76-7437-2459-CC896D7DBDDB}"/>
              </a:ext>
              <a:ext uri="{C183D7F6-B498-43B3-948B-1728B52AA6E4}">
                <adec:decorative xmlns:adec="http://schemas.microsoft.com/office/drawing/2017/decorative" val="1"/>
              </a:ext>
            </a:extLst>
          </p:cNvPr>
          <p:cNvSpPr>
            <a:spLocks/>
          </p:cNvSpPr>
          <p:nvPr userDrawn="1"/>
        </p:nvSpPr>
        <p:spPr>
          <a:xfrm>
            <a:off x="1" y="-1"/>
            <a:ext cx="12192000" cy="6858001"/>
          </a:xfrm>
          <a:prstGeom prst="rect">
            <a:avLst/>
          </a:prstGeom>
          <a:solidFill>
            <a:srgbClr val="007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C37E260D-DCC5-08B6-8DB0-774248D0D775}"/>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156" t="1561" b="1561"/>
          <a:stretch/>
        </p:blipFill>
        <p:spPr>
          <a:xfrm>
            <a:off x="0" y="0"/>
            <a:ext cx="6232354" cy="6858000"/>
          </a:xfrm>
          <a:prstGeom prst="rect">
            <a:avLst/>
          </a:prstGeom>
        </p:spPr>
      </p:pic>
      <p:sp>
        <p:nvSpPr>
          <p:cNvPr id="4" name="Text Placeholder 12">
            <a:extLst>
              <a:ext uri="{FF2B5EF4-FFF2-40B4-BE49-F238E27FC236}">
                <a16:creationId xmlns:a16="http://schemas.microsoft.com/office/drawing/2014/main" id="{C5E22A3A-FD16-1C09-85E5-EF44CC135DB9}"/>
              </a:ext>
            </a:extLst>
          </p:cNvPr>
          <p:cNvSpPr>
            <a:spLocks noGrp="1"/>
          </p:cNvSpPr>
          <p:nvPr>
            <p:ph type="body" sz="quarter" idx="10" hasCustomPrompt="1"/>
          </p:nvPr>
        </p:nvSpPr>
        <p:spPr>
          <a:xfrm>
            <a:off x="6585356" y="2565757"/>
            <a:ext cx="5192682" cy="727776"/>
          </a:xfrm>
          <a:prstGeom prst="rect">
            <a:avLst/>
          </a:prstGeom>
        </p:spPr>
        <p:txBody>
          <a:bodyPr anchor="ctr">
            <a:normAutofit/>
          </a:bodyPr>
          <a:lstStyle>
            <a:lvl1pPr marL="0" indent="0" algn="ctr">
              <a:buFontTx/>
              <a:buNone/>
              <a:defRPr sz="4800" b="1">
                <a:solidFill>
                  <a:schemeClr val="bg1"/>
                </a:solidFill>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en-US"/>
              <a:t>Divider Slide</a:t>
            </a:r>
          </a:p>
        </p:txBody>
      </p:sp>
      <p:sp>
        <p:nvSpPr>
          <p:cNvPr id="7" name="Text Placeholder 12">
            <a:extLst>
              <a:ext uri="{FF2B5EF4-FFF2-40B4-BE49-F238E27FC236}">
                <a16:creationId xmlns:a16="http://schemas.microsoft.com/office/drawing/2014/main" id="{A5E811C4-2347-F99E-7C41-462D387CA72B}"/>
              </a:ext>
            </a:extLst>
          </p:cNvPr>
          <p:cNvSpPr>
            <a:spLocks noGrp="1"/>
          </p:cNvSpPr>
          <p:nvPr>
            <p:ph type="body" sz="quarter" idx="11" hasCustomPrompt="1"/>
          </p:nvPr>
        </p:nvSpPr>
        <p:spPr>
          <a:xfrm>
            <a:off x="6585356" y="3293533"/>
            <a:ext cx="5192682" cy="727776"/>
          </a:xfrm>
          <a:prstGeom prst="rect">
            <a:avLst/>
          </a:prstGeom>
        </p:spPr>
        <p:txBody>
          <a:bodyPr anchor="ctr">
            <a:normAutofit/>
          </a:bodyPr>
          <a:lstStyle>
            <a:lvl1pPr marL="0" indent="0" algn="ctr">
              <a:buFontTx/>
              <a:buNone/>
              <a:defRPr sz="2800" b="0">
                <a:solidFill>
                  <a:schemeClr val="bg1"/>
                </a:solidFill>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en-US"/>
              <a:t>Divider Slide Subhead</a:t>
            </a:r>
          </a:p>
        </p:txBody>
      </p:sp>
    </p:spTree>
    <p:extLst>
      <p:ext uri="{BB962C8B-B14F-4D97-AF65-F5344CB8AC3E}">
        <p14:creationId xmlns:p14="http://schemas.microsoft.com/office/powerpoint/2010/main" val="33565376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vider; Cy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78E379-8D00-CF88-3DF9-64137221AC18}"/>
              </a:ext>
              <a:ext uri="{C183D7F6-B498-43B3-948B-1728B52AA6E4}">
                <adec:decorative xmlns:adec="http://schemas.microsoft.com/office/drawing/2017/decorative" val="1"/>
              </a:ext>
            </a:extLst>
          </p:cNvPr>
          <p:cNvSpPr>
            <a:spLocks/>
          </p:cNvSpPr>
          <p:nvPr userDrawn="1"/>
        </p:nvSpPr>
        <p:spPr>
          <a:xfrm>
            <a:off x="1" y="-1"/>
            <a:ext cx="12192000" cy="68580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366E3829-6645-569D-F2FF-61E30077A2E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156" t="1561" b="1561"/>
          <a:stretch/>
        </p:blipFill>
        <p:spPr>
          <a:xfrm>
            <a:off x="0" y="0"/>
            <a:ext cx="6232354" cy="6858000"/>
          </a:xfrm>
          <a:prstGeom prst="rect">
            <a:avLst/>
          </a:prstGeom>
        </p:spPr>
      </p:pic>
      <p:sp>
        <p:nvSpPr>
          <p:cNvPr id="2" name="Text Placeholder 12">
            <a:extLst>
              <a:ext uri="{FF2B5EF4-FFF2-40B4-BE49-F238E27FC236}">
                <a16:creationId xmlns:a16="http://schemas.microsoft.com/office/drawing/2014/main" id="{2FC3D741-B309-2FBE-6613-500B650966AF}"/>
              </a:ext>
            </a:extLst>
          </p:cNvPr>
          <p:cNvSpPr>
            <a:spLocks noGrp="1"/>
          </p:cNvSpPr>
          <p:nvPr>
            <p:ph type="body" sz="quarter" idx="10" hasCustomPrompt="1"/>
          </p:nvPr>
        </p:nvSpPr>
        <p:spPr>
          <a:xfrm>
            <a:off x="6585356" y="2565757"/>
            <a:ext cx="5192682" cy="727776"/>
          </a:xfrm>
          <a:prstGeom prst="rect">
            <a:avLst/>
          </a:prstGeom>
        </p:spPr>
        <p:txBody>
          <a:bodyPr anchor="ctr">
            <a:normAutofit/>
          </a:bodyPr>
          <a:lstStyle>
            <a:lvl1pPr marL="0" indent="0" algn="ctr">
              <a:buFontTx/>
              <a:buNone/>
              <a:defRPr sz="4800" b="1">
                <a:solidFill>
                  <a:schemeClr val="bg1"/>
                </a:solidFill>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en-US"/>
              <a:t>Divider Slide</a:t>
            </a:r>
          </a:p>
        </p:txBody>
      </p:sp>
      <p:sp>
        <p:nvSpPr>
          <p:cNvPr id="5" name="Text Placeholder 12">
            <a:extLst>
              <a:ext uri="{FF2B5EF4-FFF2-40B4-BE49-F238E27FC236}">
                <a16:creationId xmlns:a16="http://schemas.microsoft.com/office/drawing/2014/main" id="{083DCD95-2E40-BA18-D254-FBA8E736B84F}"/>
              </a:ext>
            </a:extLst>
          </p:cNvPr>
          <p:cNvSpPr>
            <a:spLocks noGrp="1"/>
          </p:cNvSpPr>
          <p:nvPr>
            <p:ph type="body" sz="quarter" idx="11" hasCustomPrompt="1"/>
          </p:nvPr>
        </p:nvSpPr>
        <p:spPr>
          <a:xfrm>
            <a:off x="6585356" y="3293533"/>
            <a:ext cx="5192682" cy="727776"/>
          </a:xfrm>
          <a:prstGeom prst="rect">
            <a:avLst/>
          </a:prstGeom>
        </p:spPr>
        <p:txBody>
          <a:bodyPr anchor="ctr">
            <a:normAutofit/>
          </a:bodyPr>
          <a:lstStyle>
            <a:lvl1pPr marL="0" indent="0" algn="ctr">
              <a:buFontTx/>
              <a:buNone/>
              <a:defRPr sz="2800" b="0">
                <a:solidFill>
                  <a:schemeClr val="bg1"/>
                </a:solidFill>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en-US"/>
              <a:t>Divider Slide Subhead</a:t>
            </a:r>
          </a:p>
        </p:txBody>
      </p:sp>
    </p:spTree>
    <p:extLst>
      <p:ext uri="{BB962C8B-B14F-4D97-AF65-F5344CB8AC3E}">
        <p14:creationId xmlns:p14="http://schemas.microsoft.com/office/powerpoint/2010/main" val="18977236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vider; Lim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78E379-8D00-CF88-3DF9-64137221AC18}"/>
              </a:ext>
              <a:ext uri="{C183D7F6-B498-43B3-948B-1728B52AA6E4}">
                <adec:decorative xmlns:adec="http://schemas.microsoft.com/office/drawing/2017/decorative" val="1"/>
              </a:ext>
            </a:extLst>
          </p:cNvPr>
          <p:cNvSpPr>
            <a:spLocks/>
          </p:cNvSpPr>
          <p:nvPr userDrawn="1"/>
        </p:nvSpPr>
        <p:spPr>
          <a:xfrm>
            <a:off x="1" y="-1"/>
            <a:ext cx="12192000" cy="6858001"/>
          </a:xfrm>
          <a:prstGeom prst="rect">
            <a:avLst/>
          </a:prstGeom>
          <a:solidFill>
            <a:srgbClr val="A5B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366E3829-6645-569D-F2FF-61E30077A2E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156" t="1561" b="1561"/>
          <a:stretch/>
        </p:blipFill>
        <p:spPr>
          <a:xfrm>
            <a:off x="0" y="0"/>
            <a:ext cx="6232354" cy="6858000"/>
          </a:xfrm>
          <a:prstGeom prst="rect">
            <a:avLst/>
          </a:prstGeom>
        </p:spPr>
      </p:pic>
      <p:sp>
        <p:nvSpPr>
          <p:cNvPr id="2" name="Text Placeholder 12">
            <a:extLst>
              <a:ext uri="{FF2B5EF4-FFF2-40B4-BE49-F238E27FC236}">
                <a16:creationId xmlns:a16="http://schemas.microsoft.com/office/drawing/2014/main" id="{281D42D6-D981-1394-1283-75D774485ADF}"/>
              </a:ext>
            </a:extLst>
          </p:cNvPr>
          <p:cNvSpPr>
            <a:spLocks noGrp="1"/>
          </p:cNvSpPr>
          <p:nvPr>
            <p:ph type="body" sz="quarter" idx="10" hasCustomPrompt="1"/>
          </p:nvPr>
        </p:nvSpPr>
        <p:spPr>
          <a:xfrm>
            <a:off x="6585356" y="2565757"/>
            <a:ext cx="5192682" cy="727776"/>
          </a:xfrm>
          <a:prstGeom prst="rect">
            <a:avLst/>
          </a:prstGeom>
        </p:spPr>
        <p:txBody>
          <a:bodyPr anchor="ctr">
            <a:normAutofit/>
          </a:bodyPr>
          <a:lstStyle>
            <a:lvl1pPr marL="0" indent="0" algn="ctr">
              <a:buFontTx/>
              <a:buNone/>
              <a:defRPr sz="4800" b="1">
                <a:solidFill>
                  <a:schemeClr val="bg1"/>
                </a:solidFill>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en-US"/>
              <a:t>Divider Slide</a:t>
            </a:r>
          </a:p>
        </p:txBody>
      </p:sp>
      <p:sp>
        <p:nvSpPr>
          <p:cNvPr id="5" name="Text Placeholder 12">
            <a:extLst>
              <a:ext uri="{FF2B5EF4-FFF2-40B4-BE49-F238E27FC236}">
                <a16:creationId xmlns:a16="http://schemas.microsoft.com/office/drawing/2014/main" id="{FD97D1A7-8BE5-DE2A-E249-8948BE8350FB}"/>
              </a:ext>
            </a:extLst>
          </p:cNvPr>
          <p:cNvSpPr>
            <a:spLocks noGrp="1"/>
          </p:cNvSpPr>
          <p:nvPr>
            <p:ph type="body" sz="quarter" idx="11" hasCustomPrompt="1"/>
          </p:nvPr>
        </p:nvSpPr>
        <p:spPr>
          <a:xfrm>
            <a:off x="6585356" y="3293533"/>
            <a:ext cx="5192682" cy="727776"/>
          </a:xfrm>
          <a:prstGeom prst="rect">
            <a:avLst/>
          </a:prstGeom>
        </p:spPr>
        <p:txBody>
          <a:bodyPr anchor="ctr">
            <a:normAutofit/>
          </a:bodyPr>
          <a:lstStyle>
            <a:lvl1pPr marL="0" indent="0" algn="ctr">
              <a:buFontTx/>
              <a:buNone/>
              <a:defRPr sz="2800" b="0">
                <a:solidFill>
                  <a:schemeClr val="bg1"/>
                </a:solidFill>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en-US"/>
              <a:t>Divider Slide Subhead</a:t>
            </a:r>
          </a:p>
        </p:txBody>
      </p:sp>
    </p:spTree>
    <p:extLst>
      <p:ext uri="{BB962C8B-B14F-4D97-AF65-F5344CB8AC3E}">
        <p14:creationId xmlns:p14="http://schemas.microsoft.com/office/powerpoint/2010/main" val="3904917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ption 1; White">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9AD8320A-11D8-DA1F-827C-38610D20F3C5}"/>
              </a:ext>
            </a:extLst>
          </p:cNvPr>
          <p:cNvSpPr>
            <a:spLocks noGrp="1"/>
          </p:cNvSpPr>
          <p:nvPr>
            <p:ph type="body" sz="quarter" idx="13" hasCustomPrompt="1"/>
          </p:nvPr>
        </p:nvSpPr>
        <p:spPr>
          <a:xfrm>
            <a:off x="498689" y="445675"/>
            <a:ext cx="8285163" cy="787400"/>
          </a:xfrm>
          <a:prstGeom prst="rect">
            <a:avLst/>
          </a:prstGeom>
        </p:spPr>
        <p:txBody>
          <a:bodyPr>
            <a:normAutofit/>
          </a:bodyPr>
          <a:lstStyle>
            <a:lvl1pPr marL="0" indent="0">
              <a:buFontTx/>
              <a:buNone/>
              <a:defRPr sz="3600" b="1">
                <a:solidFill>
                  <a:srgbClr val="002C65"/>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 Headline</a:t>
            </a:r>
          </a:p>
        </p:txBody>
      </p:sp>
      <p:pic>
        <p:nvPicPr>
          <p:cNvPr id="4" name="Graphic 3">
            <a:extLst>
              <a:ext uri="{FF2B5EF4-FFF2-40B4-BE49-F238E27FC236}">
                <a16:creationId xmlns:a16="http://schemas.microsoft.com/office/drawing/2014/main" id="{48AB9A6F-3C99-664D-C049-E53756DC26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628" t="30345" r="44741" b="29841"/>
          <a:stretch/>
        </p:blipFill>
        <p:spPr>
          <a:xfrm>
            <a:off x="8913384" y="0"/>
            <a:ext cx="3278616" cy="6857999"/>
          </a:xfrm>
          <a:prstGeom prst="rect">
            <a:avLst/>
          </a:prstGeom>
        </p:spPr>
      </p:pic>
      <p:sp>
        <p:nvSpPr>
          <p:cNvPr id="2" name="Content Placeholder 2">
            <a:extLst>
              <a:ext uri="{FF2B5EF4-FFF2-40B4-BE49-F238E27FC236}">
                <a16:creationId xmlns:a16="http://schemas.microsoft.com/office/drawing/2014/main" id="{00A13CEB-4232-6469-6925-847545D009EE}"/>
              </a:ext>
            </a:extLst>
          </p:cNvPr>
          <p:cNvSpPr>
            <a:spLocks noGrp="1"/>
          </p:cNvSpPr>
          <p:nvPr>
            <p:ph sz="half" idx="1"/>
          </p:nvPr>
        </p:nvSpPr>
        <p:spPr>
          <a:xfrm>
            <a:off x="498689" y="1497273"/>
            <a:ext cx="8285163" cy="4798331"/>
          </a:xfrm>
          <a:prstGeom prst="rect">
            <a:avLst/>
          </a:prstGeom>
        </p:spPr>
        <p:txBody>
          <a:bodyPr>
            <a:normAutofit/>
          </a:bodyPr>
          <a:lstStyle>
            <a:lvl1pPr>
              <a:buClr>
                <a:schemeClr val="tx1"/>
              </a:buClr>
              <a:defRPr sz="2400"/>
            </a:lvl1pPr>
            <a:lvl2pPr marL="685800" indent="-228600">
              <a:buFont typeface="Calibri" panose="020F0502020204030204" pitchFamily="34" charset="0"/>
              <a:buChar char="−"/>
              <a:defRPr sz="2000"/>
            </a:lvl2pPr>
            <a:lvl3pPr>
              <a:defRPr sz="1800"/>
            </a:lvl3pPr>
            <a:lvl4pPr marL="1600200" indent="-228600">
              <a:buClr>
                <a:schemeClr val="tx1"/>
              </a:buClr>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68158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verse Divider; Navy">
    <p:spTree>
      <p:nvGrpSpPr>
        <p:cNvPr id="1" name=""/>
        <p:cNvGrpSpPr/>
        <p:nvPr/>
      </p:nvGrpSpPr>
      <p:grpSpPr>
        <a:xfrm>
          <a:off x="0" y="0"/>
          <a:ext cx="0" cy="0"/>
          <a:chOff x="0" y="0"/>
          <a:chExt cx="0" cy="0"/>
        </a:xfrm>
      </p:grpSpPr>
      <p:sp>
        <p:nvSpPr>
          <p:cNvPr id="3" name="Text Placeholder 12">
            <a:extLst>
              <a:ext uri="{FF2B5EF4-FFF2-40B4-BE49-F238E27FC236}">
                <a16:creationId xmlns:a16="http://schemas.microsoft.com/office/drawing/2014/main" id="{8D0CA3A2-AE6E-7187-C2AF-7F9D03957362}"/>
              </a:ext>
            </a:extLst>
          </p:cNvPr>
          <p:cNvSpPr>
            <a:spLocks noGrp="1"/>
          </p:cNvSpPr>
          <p:nvPr>
            <p:ph type="body" sz="quarter" idx="10" hasCustomPrompt="1"/>
          </p:nvPr>
        </p:nvSpPr>
        <p:spPr>
          <a:xfrm>
            <a:off x="6585356" y="2565757"/>
            <a:ext cx="5192682" cy="727776"/>
          </a:xfrm>
          <a:prstGeom prst="rect">
            <a:avLst/>
          </a:prstGeom>
        </p:spPr>
        <p:txBody>
          <a:bodyPr anchor="ctr">
            <a:normAutofit/>
          </a:bodyPr>
          <a:lstStyle>
            <a:lvl1pPr marL="0" indent="0" algn="ctr">
              <a:buFontTx/>
              <a:buNone/>
              <a:defRPr sz="4800" b="1">
                <a:solidFill>
                  <a:srgbClr val="002C65"/>
                </a:solidFill>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en-US"/>
              <a:t>Divider Slide</a:t>
            </a:r>
          </a:p>
        </p:txBody>
      </p:sp>
      <p:sp>
        <p:nvSpPr>
          <p:cNvPr id="4" name="Text Placeholder 12">
            <a:extLst>
              <a:ext uri="{FF2B5EF4-FFF2-40B4-BE49-F238E27FC236}">
                <a16:creationId xmlns:a16="http://schemas.microsoft.com/office/drawing/2014/main" id="{74740CE2-373A-5122-7476-7F3EA97A6712}"/>
              </a:ext>
            </a:extLst>
          </p:cNvPr>
          <p:cNvSpPr>
            <a:spLocks noGrp="1"/>
          </p:cNvSpPr>
          <p:nvPr>
            <p:ph type="body" sz="quarter" idx="11" hasCustomPrompt="1"/>
          </p:nvPr>
        </p:nvSpPr>
        <p:spPr>
          <a:xfrm>
            <a:off x="6585356" y="3293533"/>
            <a:ext cx="5192682" cy="727776"/>
          </a:xfrm>
          <a:prstGeom prst="rect">
            <a:avLst/>
          </a:prstGeom>
        </p:spPr>
        <p:txBody>
          <a:bodyPr anchor="ctr">
            <a:normAutofit/>
          </a:bodyPr>
          <a:lstStyle>
            <a:lvl1pPr marL="0" indent="0" algn="ctr">
              <a:buFontTx/>
              <a:buNone/>
              <a:defRPr sz="2800" b="0">
                <a:solidFill>
                  <a:srgbClr val="002C65"/>
                </a:solidFill>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en-US"/>
              <a:t>Divider Slide Subhead</a:t>
            </a:r>
          </a:p>
        </p:txBody>
      </p:sp>
      <p:pic>
        <p:nvPicPr>
          <p:cNvPr id="8" name="Graphic 7">
            <a:extLst>
              <a:ext uri="{FF2B5EF4-FFF2-40B4-BE49-F238E27FC236}">
                <a16:creationId xmlns:a16="http://schemas.microsoft.com/office/drawing/2014/main" id="{26DABD1B-CF24-E201-07ED-151A07B26364}"/>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450" t="3559" r="13875" b="2691"/>
          <a:stretch/>
        </p:blipFill>
        <p:spPr>
          <a:xfrm>
            <a:off x="0" y="-1"/>
            <a:ext cx="6585356" cy="6858001"/>
          </a:xfrm>
          <a:prstGeom prst="rect">
            <a:avLst/>
          </a:prstGeom>
        </p:spPr>
      </p:pic>
    </p:spTree>
    <p:extLst>
      <p:ext uri="{BB962C8B-B14F-4D97-AF65-F5344CB8AC3E}">
        <p14:creationId xmlns:p14="http://schemas.microsoft.com/office/powerpoint/2010/main" val="20888810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verse Divider; Blue">
    <p:spTree>
      <p:nvGrpSpPr>
        <p:cNvPr id="1" name=""/>
        <p:cNvGrpSpPr/>
        <p:nvPr/>
      </p:nvGrpSpPr>
      <p:grpSpPr>
        <a:xfrm>
          <a:off x="0" y="0"/>
          <a:ext cx="0" cy="0"/>
          <a:chOff x="0" y="0"/>
          <a:chExt cx="0" cy="0"/>
        </a:xfrm>
      </p:grpSpPr>
      <p:sp>
        <p:nvSpPr>
          <p:cNvPr id="3" name="Text Placeholder 12">
            <a:extLst>
              <a:ext uri="{FF2B5EF4-FFF2-40B4-BE49-F238E27FC236}">
                <a16:creationId xmlns:a16="http://schemas.microsoft.com/office/drawing/2014/main" id="{E7C23526-96B7-2D3A-DF52-8F25AFBD4A2F}"/>
              </a:ext>
            </a:extLst>
          </p:cNvPr>
          <p:cNvSpPr>
            <a:spLocks noGrp="1"/>
          </p:cNvSpPr>
          <p:nvPr>
            <p:ph type="body" sz="quarter" idx="10" hasCustomPrompt="1"/>
          </p:nvPr>
        </p:nvSpPr>
        <p:spPr>
          <a:xfrm>
            <a:off x="6585356" y="2565757"/>
            <a:ext cx="5192682" cy="727776"/>
          </a:xfrm>
          <a:prstGeom prst="rect">
            <a:avLst/>
          </a:prstGeom>
        </p:spPr>
        <p:txBody>
          <a:bodyPr anchor="ctr">
            <a:normAutofit/>
          </a:bodyPr>
          <a:lstStyle>
            <a:lvl1pPr marL="0" indent="0" algn="ctr">
              <a:buFontTx/>
              <a:buNone/>
              <a:defRPr sz="4800" b="1">
                <a:solidFill>
                  <a:schemeClr val="accent1"/>
                </a:solidFill>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en-US"/>
              <a:t>Divider Slide</a:t>
            </a:r>
          </a:p>
        </p:txBody>
      </p:sp>
      <p:sp>
        <p:nvSpPr>
          <p:cNvPr id="4" name="Text Placeholder 12">
            <a:extLst>
              <a:ext uri="{FF2B5EF4-FFF2-40B4-BE49-F238E27FC236}">
                <a16:creationId xmlns:a16="http://schemas.microsoft.com/office/drawing/2014/main" id="{B6B71200-EBE4-52E5-C2AF-1DB5F1B12241}"/>
              </a:ext>
            </a:extLst>
          </p:cNvPr>
          <p:cNvSpPr>
            <a:spLocks noGrp="1"/>
          </p:cNvSpPr>
          <p:nvPr>
            <p:ph type="body" sz="quarter" idx="11" hasCustomPrompt="1"/>
          </p:nvPr>
        </p:nvSpPr>
        <p:spPr>
          <a:xfrm>
            <a:off x="6585356" y="3293533"/>
            <a:ext cx="5192682" cy="727776"/>
          </a:xfrm>
          <a:prstGeom prst="rect">
            <a:avLst/>
          </a:prstGeom>
        </p:spPr>
        <p:txBody>
          <a:bodyPr anchor="ctr">
            <a:normAutofit/>
          </a:bodyPr>
          <a:lstStyle>
            <a:lvl1pPr marL="0" indent="0" algn="ctr">
              <a:buFontTx/>
              <a:buNone/>
              <a:defRPr sz="2800" b="0">
                <a:solidFill>
                  <a:schemeClr val="accent1"/>
                </a:solidFill>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en-US"/>
              <a:t>Divider Slide Subhead</a:t>
            </a:r>
          </a:p>
        </p:txBody>
      </p:sp>
      <p:pic>
        <p:nvPicPr>
          <p:cNvPr id="8" name="Graphic 7">
            <a:extLst>
              <a:ext uri="{FF2B5EF4-FFF2-40B4-BE49-F238E27FC236}">
                <a16:creationId xmlns:a16="http://schemas.microsoft.com/office/drawing/2014/main" id="{AA38D0CE-62D0-B096-5E64-19C5FE90ECE9}"/>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450" t="3559" r="13875" b="2691"/>
          <a:stretch/>
        </p:blipFill>
        <p:spPr>
          <a:xfrm>
            <a:off x="0" y="0"/>
            <a:ext cx="6585356" cy="6858000"/>
          </a:xfrm>
          <a:prstGeom prst="rect">
            <a:avLst/>
          </a:prstGeom>
        </p:spPr>
      </p:pic>
    </p:spTree>
    <p:extLst>
      <p:ext uri="{BB962C8B-B14F-4D97-AF65-F5344CB8AC3E}">
        <p14:creationId xmlns:p14="http://schemas.microsoft.com/office/powerpoint/2010/main" val="23775562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verse Divider; Re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D399F2FB-D31E-0230-840C-85A9DB693B2C}"/>
              </a:ext>
            </a:extLst>
          </p:cNvPr>
          <p:cNvSpPr>
            <a:spLocks noGrp="1"/>
          </p:cNvSpPr>
          <p:nvPr>
            <p:ph type="body" sz="quarter" idx="10" hasCustomPrompt="1"/>
          </p:nvPr>
        </p:nvSpPr>
        <p:spPr>
          <a:xfrm>
            <a:off x="6585356" y="2565757"/>
            <a:ext cx="5192682" cy="727776"/>
          </a:xfrm>
          <a:prstGeom prst="rect">
            <a:avLst/>
          </a:prstGeom>
        </p:spPr>
        <p:txBody>
          <a:bodyPr anchor="ctr">
            <a:normAutofit/>
          </a:bodyPr>
          <a:lstStyle>
            <a:lvl1pPr marL="0" indent="0" algn="ctr">
              <a:buFontTx/>
              <a:buNone/>
              <a:defRPr sz="4800" b="1">
                <a:solidFill>
                  <a:schemeClr val="accent6"/>
                </a:solidFill>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en-US"/>
              <a:t>Divider Slide</a:t>
            </a:r>
          </a:p>
        </p:txBody>
      </p:sp>
      <p:sp>
        <p:nvSpPr>
          <p:cNvPr id="4" name="Text Placeholder 12">
            <a:extLst>
              <a:ext uri="{FF2B5EF4-FFF2-40B4-BE49-F238E27FC236}">
                <a16:creationId xmlns:a16="http://schemas.microsoft.com/office/drawing/2014/main" id="{855CD88B-711F-57E3-256E-F452A9B4BBC1}"/>
              </a:ext>
            </a:extLst>
          </p:cNvPr>
          <p:cNvSpPr>
            <a:spLocks noGrp="1"/>
          </p:cNvSpPr>
          <p:nvPr>
            <p:ph type="body" sz="quarter" idx="11" hasCustomPrompt="1"/>
          </p:nvPr>
        </p:nvSpPr>
        <p:spPr>
          <a:xfrm>
            <a:off x="6585356" y="3293533"/>
            <a:ext cx="5192682" cy="727776"/>
          </a:xfrm>
          <a:prstGeom prst="rect">
            <a:avLst/>
          </a:prstGeom>
        </p:spPr>
        <p:txBody>
          <a:bodyPr anchor="ctr">
            <a:normAutofit/>
          </a:bodyPr>
          <a:lstStyle>
            <a:lvl1pPr marL="0" indent="0" algn="ctr">
              <a:buFontTx/>
              <a:buNone/>
              <a:defRPr sz="2800" b="0">
                <a:solidFill>
                  <a:schemeClr val="accent6"/>
                </a:solidFill>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en-US"/>
              <a:t>Divider Slide Subhead</a:t>
            </a:r>
          </a:p>
        </p:txBody>
      </p:sp>
      <p:pic>
        <p:nvPicPr>
          <p:cNvPr id="6" name="Graphic 5">
            <a:extLst>
              <a:ext uri="{FF2B5EF4-FFF2-40B4-BE49-F238E27FC236}">
                <a16:creationId xmlns:a16="http://schemas.microsoft.com/office/drawing/2014/main" id="{5C2FCE70-412B-1669-33FA-9F65459FD3FE}"/>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450" t="3559" r="13875" b="2691"/>
          <a:stretch/>
        </p:blipFill>
        <p:spPr>
          <a:xfrm>
            <a:off x="1" y="0"/>
            <a:ext cx="6585356" cy="6858000"/>
          </a:xfrm>
          <a:prstGeom prst="rect">
            <a:avLst/>
          </a:prstGeom>
        </p:spPr>
      </p:pic>
    </p:spTree>
    <p:extLst>
      <p:ext uri="{BB962C8B-B14F-4D97-AF65-F5344CB8AC3E}">
        <p14:creationId xmlns:p14="http://schemas.microsoft.com/office/powerpoint/2010/main" val="31361186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verse Divider; Green">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2B7615C7-E715-DE86-75BE-7B0910344C00}"/>
              </a:ext>
            </a:extLst>
          </p:cNvPr>
          <p:cNvSpPr>
            <a:spLocks noGrp="1"/>
          </p:cNvSpPr>
          <p:nvPr>
            <p:ph type="body" sz="quarter" idx="10" hasCustomPrompt="1"/>
          </p:nvPr>
        </p:nvSpPr>
        <p:spPr>
          <a:xfrm>
            <a:off x="6585356" y="2565757"/>
            <a:ext cx="5192682" cy="727776"/>
          </a:xfrm>
          <a:prstGeom prst="rect">
            <a:avLst/>
          </a:prstGeom>
        </p:spPr>
        <p:txBody>
          <a:bodyPr anchor="ctr">
            <a:normAutofit/>
          </a:bodyPr>
          <a:lstStyle>
            <a:lvl1pPr marL="0" indent="0" algn="ctr">
              <a:buFontTx/>
              <a:buNone/>
              <a:defRPr sz="4800" b="1">
                <a:solidFill>
                  <a:srgbClr val="007539"/>
                </a:solidFill>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en-US"/>
              <a:t>Divider Slide</a:t>
            </a:r>
          </a:p>
        </p:txBody>
      </p:sp>
      <p:sp>
        <p:nvSpPr>
          <p:cNvPr id="3" name="Text Placeholder 12">
            <a:extLst>
              <a:ext uri="{FF2B5EF4-FFF2-40B4-BE49-F238E27FC236}">
                <a16:creationId xmlns:a16="http://schemas.microsoft.com/office/drawing/2014/main" id="{8D859875-C83D-BE81-E02E-7588A8DA9D47}"/>
              </a:ext>
            </a:extLst>
          </p:cNvPr>
          <p:cNvSpPr>
            <a:spLocks noGrp="1"/>
          </p:cNvSpPr>
          <p:nvPr>
            <p:ph type="body" sz="quarter" idx="11" hasCustomPrompt="1"/>
          </p:nvPr>
        </p:nvSpPr>
        <p:spPr>
          <a:xfrm>
            <a:off x="6585356" y="3293533"/>
            <a:ext cx="5192682" cy="727776"/>
          </a:xfrm>
          <a:prstGeom prst="rect">
            <a:avLst/>
          </a:prstGeom>
        </p:spPr>
        <p:txBody>
          <a:bodyPr anchor="ctr">
            <a:normAutofit/>
          </a:bodyPr>
          <a:lstStyle>
            <a:lvl1pPr marL="0" indent="0" algn="ctr">
              <a:buFontTx/>
              <a:buNone/>
              <a:defRPr sz="2800" b="0">
                <a:solidFill>
                  <a:srgbClr val="007539"/>
                </a:solidFill>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en-US"/>
              <a:t>Divider Slide Subhead</a:t>
            </a:r>
          </a:p>
        </p:txBody>
      </p:sp>
      <p:pic>
        <p:nvPicPr>
          <p:cNvPr id="6" name="Graphic 5">
            <a:extLst>
              <a:ext uri="{FF2B5EF4-FFF2-40B4-BE49-F238E27FC236}">
                <a16:creationId xmlns:a16="http://schemas.microsoft.com/office/drawing/2014/main" id="{1AA8F9DD-1D95-A901-C53F-BE19C8DC9B75}"/>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420" t="3550" r="13905" b="2700"/>
          <a:stretch/>
        </p:blipFill>
        <p:spPr>
          <a:xfrm>
            <a:off x="0" y="0"/>
            <a:ext cx="6585356" cy="6858000"/>
          </a:xfrm>
          <a:prstGeom prst="rect">
            <a:avLst/>
          </a:prstGeom>
        </p:spPr>
      </p:pic>
    </p:spTree>
    <p:extLst>
      <p:ext uri="{BB962C8B-B14F-4D97-AF65-F5344CB8AC3E}">
        <p14:creationId xmlns:p14="http://schemas.microsoft.com/office/powerpoint/2010/main" val="41288783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verse Divider; Cyan">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56A441B2-C605-01B5-F23C-3633408DBAC9}"/>
              </a:ext>
            </a:extLst>
          </p:cNvPr>
          <p:cNvSpPr>
            <a:spLocks noGrp="1"/>
          </p:cNvSpPr>
          <p:nvPr>
            <p:ph type="body" sz="quarter" idx="10" hasCustomPrompt="1"/>
          </p:nvPr>
        </p:nvSpPr>
        <p:spPr>
          <a:xfrm>
            <a:off x="6585356" y="2565757"/>
            <a:ext cx="5192682" cy="727776"/>
          </a:xfrm>
          <a:prstGeom prst="rect">
            <a:avLst/>
          </a:prstGeom>
        </p:spPr>
        <p:txBody>
          <a:bodyPr anchor="ctr">
            <a:normAutofit/>
          </a:bodyPr>
          <a:lstStyle>
            <a:lvl1pPr marL="0" indent="0" algn="ctr">
              <a:buFontTx/>
              <a:buNone/>
              <a:defRPr sz="4800" b="1">
                <a:solidFill>
                  <a:schemeClr val="accent5"/>
                </a:solidFill>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en-US"/>
              <a:t>Divider Slide</a:t>
            </a:r>
          </a:p>
        </p:txBody>
      </p:sp>
      <p:sp>
        <p:nvSpPr>
          <p:cNvPr id="5" name="Text Placeholder 12">
            <a:extLst>
              <a:ext uri="{FF2B5EF4-FFF2-40B4-BE49-F238E27FC236}">
                <a16:creationId xmlns:a16="http://schemas.microsoft.com/office/drawing/2014/main" id="{18B95E9D-E3BE-B254-DDD7-EA088DC84E13}"/>
              </a:ext>
            </a:extLst>
          </p:cNvPr>
          <p:cNvSpPr>
            <a:spLocks noGrp="1"/>
          </p:cNvSpPr>
          <p:nvPr>
            <p:ph type="body" sz="quarter" idx="11" hasCustomPrompt="1"/>
          </p:nvPr>
        </p:nvSpPr>
        <p:spPr>
          <a:xfrm>
            <a:off x="6585356" y="3293533"/>
            <a:ext cx="5192682" cy="727776"/>
          </a:xfrm>
          <a:prstGeom prst="rect">
            <a:avLst/>
          </a:prstGeom>
        </p:spPr>
        <p:txBody>
          <a:bodyPr anchor="ctr">
            <a:normAutofit/>
          </a:bodyPr>
          <a:lstStyle>
            <a:lvl1pPr marL="0" indent="0" algn="ctr">
              <a:buFontTx/>
              <a:buNone/>
              <a:defRPr sz="2800" b="0">
                <a:solidFill>
                  <a:schemeClr val="accent5"/>
                </a:solidFill>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en-US"/>
              <a:t>Divider Slide Subhead</a:t>
            </a:r>
          </a:p>
        </p:txBody>
      </p:sp>
      <p:pic>
        <p:nvPicPr>
          <p:cNvPr id="10" name="Graphic 9">
            <a:extLst>
              <a:ext uri="{FF2B5EF4-FFF2-40B4-BE49-F238E27FC236}">
                <a16:creationId xmlns:a16="http://schemas.microsoft.com/office/drawing/2014/main" id="{FFE6086D-9AA9-1C2D-01F0-E3555E941A76}"/>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450" t="3559" r="13875" b="2691"/>
          <a:stretch/>
        </p:blipFill>
        <p:spPr>
          <a:xfrm>
            <a:off x="0" y="1"/>
            <a:ext cx="6585356" cy="6858000"/>
          </a:xfrm>
          <a:prstGeom prst="rect">
            <a:avLst/>
          </a:prstGeom>
        </p:spPr>
      </p:pic>
    </p:spTree>
    <p:extLst>
      <p:ext uri="{BB962C8B-B14F-4D97-AF65-F5344CB8AC3E}">
        <p14:creationId xmlns:p14="http://schemas.microsoft.com/office/powerpoint/2010/main" val="13191786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verse Divider; Lime">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C1EA8204-C9D9-26B7-C126-98984E44CEA1}"/>
              </a:ext>
            </a:extLst>
          </p:cNvPr>
          <p:cNvSpPr>
            <a:spLocks noGrp="1"/>
          </p:cNvSpPr>
          <p:nvPr>
            <p:ph type="body" sz="quarter" idx="10" hasCustomPrompt="1"/>
          </p:nvPr>
        </p:nvSpPr>
        <p:spPr>
          <a:xfrm>
            <a:off x="6585356" y="2565757"/>
            <a:ext cx="5192682" cy="727776"/>
          </a:xfrm>
          <a:prstGeom prst="rect">
            <a:avLst/>
          </a:prstGeom>
        </p:spPr>
        <p:txBody>
          <a:bodyPr anchor="ctr">
            <a:normAutofit/>
          </a:bodyPr>
          <a:lstStyle>
            <a:lvl1pPr marL="0" indent="0" algn="ctr">
              <a:buFontTx/>
              <a:buNone/>
              <a:defRPr sz="4800" b="1">
                <a:solidFill>
                  <a:schemeClr val="accent4"/>
                </a:solidFill>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en-US"/>
              <a:t>Divider Slide</a:t>
            </a:r>
          </a:p>
        </p:txBody>
      </p:sp>
      <p:sp>
        <p:nvSpPr>
          <p:cNvPr id="3" name="Text Placeholder 12">
            <a:extLst>
              <a:ext uri="{FF2B5EF4-FFF2-40B4-BE49-F238E27FC236}">
                <a16:creationId xmlns:a16="http://schemas.microsoft.com/office/drawing/2014/main" id="{9B143ABE-BFB0-B269-0C41-9629B46C46D8}"/>
              </a:ext>
            </a:extLst>
          </p:cNvPr>
          <p:cNvSpPr>
            <a:spLocks noGrp="1"/>
          </p:cNvSpPr>
          <p:nvPr>
            <p:ph type="body" sz="quarter" idx="11" hasCustomPrompt="1"/>
          </p:nvPr>
        </p:nvSpPr>
        <p:spPr>
          <a:xfrm>
            <a:off x="6585356" y="3293533"/>
            <a:ext cx="5192682" cy="727776"/>
          </a:xfrm>
          <a:prstGeom prst="rect">
            <a:avLst/>
          </a:prstGeom>
        </p:spPr>
        <p:txBody>
          <a:bodyPr anchor="ctr">
            <a:normAutofit/>
          </a:bodyPr>
          <a:lstStyle>
            <a:lvl1pPr marL="0" indent="0" algn="ctr">
              <a:buFontTx/>
              <a:buNone/>
              <a:defRPr sz="2800" b="0">
                <a:solidFill>
                  <a:schemeClr val="accent4"/>
                </a:solidFill>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en-US"/>
              <a:t>Divider Slide Subhead</a:t>
            </a:r>
          </a:p>
        </p:txBody>
      </p:sp>
      <p:pic>
        <p:nvPicPr>
          <p:cNvPr id="8" name="Graphic 7">
            <a:extLst>
              <a:ext uri="{FF2B5EF4-FFF2-40B4-BE49-F238E27FC236}">
                <a16:creationId xmlns:a16="http://schemas.microsoft.com/office/drawing/2014/main" id="{207A5699-2B6B-5C40-248A-74E2A7EDEE8B}"/>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450" t="3559" r="13875" b="2691"/>
          <a:stretch/>
        </p:blipFill>
        <p:spPr>
          <a:xfrm>
            <a:off x="-1" y="0"/>
            <a:ext cx="6585357" cy="6858000"/>
          </a:xfrm>
          <a:prstGeom prst="rect">
            <a:avLst/>
          </a:prstGeom>
        </p:spPr>
      </p:pic>
    </p:spTree>
    <p:extLst>
      <p:ext uri="{BB962C8B-B14F-4D97-AF65-F5344CB8AC3E}">
        <p14:creationId xmlns:p14="http://schemas.microsoft.com/office/powerpoint/2010/main" val="36114065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act Info; Plain">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692D30B9-729F-C695-C104-E5DB15A2CBEB}"/>
              </a:ext>
            </a:extLst>
          </p:cNvPr>
          <p:cNvSpPr>
            <a:spLocks noGrp="1"/>
          </p:cNvSpPr>
          <p:nvPr>
            <p:ph type="body" sz="quarter" idx="15" hasCustomPrompt="1"/>
          </p:nvPr>
        </p:nvSpPr>
        <p:spPr>
          <a:xfrm>
            <a:off x="896426" y="1006298"/>
            <a:ext cx="5408629" cy="454294"/>
          </a:xfrm>
          <a:prstGeom prst="rect">
            <a:avLst/>
          </a:prstGeom>
        </p:spPr>
        <p:txBody>
          <a:bodyPr>
            <a:normAutofit/>
          </a:bodyPr>
          <a:lstStyle>
            <a:lvl1pPr marL="0" indent="0">
              <a:buFontTx/>
              <a:buNone/>
              <a:defRPr sz="2400" b="1">
                <a:solidFill>
                  <a:srgbClr val="002C65"/>
                </a:solidFill>
              </a:defRPr>
            </a:lvl1pPr>
          </a:lstStyle>
          <a:p>
            <a:pPr lvl="0"/>
            <a:r>
              <a:rPr lang="en-US"/>
              <a:t>Sample Name, Sample Title</a:t>
            </a:r>
          </a:p>
        </p:txBody>
      </p:sp>
      <p:sp>
        <p:nvSpPr>
          <p:cNvPr id="19" name="Text Placeholder 13">
            <a:extLst>
              <a:ext uri="{FF2B5EF4-FFF2-40B4-BE49-F238E27FC236}">
                <a16:creationId xmlns:a16="http://schemas.microsoft.com/office/drawing/2014/main" id="{0BE735C5-4416-E1DD-EC5D-E3F70C88E925}"/>
              </a:ext>
            </a:extLst>
          </p:cNvPr>
          <p:cNvSpPr>
            <a:spLocks noGrp="1"/>
          </p:cNvSpPr>
          <p:nvPr>
            <p:ph type="body" sz="quarter" idx="17" hasCustomPrompt="1"/>
          </p:nvPr>
        </p:nvSpPr>
        <p:spPr>
          <a:xfrm>
            <a:off x="896426" y="1487688"/>
            <a:ext cx="5408629" cy="330538"/>
          </a:xfrm>
          <a:prstGeom prst="rect">
            <a:avLst/>
          </a:prstGeom>
        </p:spPr>
        <p:txBody>
          <a:bodyPr>
            <a:normAutofit/>
          </a:bodyPr>
          <a:lstStyle>
            <a:lvl1pPr marL="0" indent="0">
              <a:buFontTx/>
              <a:buNone/>
              <a:defRPr sz="1800" b="0">
                <a:solidFill>
                  <a:schemeClr val="accent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Sample.Email@meadhunt.com</a:t>
            </a:r>
          </a:p>
        </p:txBody>
      </p:sp>
      <p:sp>
        <p:nvSpPr>
          <p:cNvPr id="20" name="Text Placeholder 13">
            <a:extLst>
              <a:ext uri="{FF2B5EF4-FFF2-40B4-BE49-F238E27FC236}">
                <a16:creationId xmlns:a16="http://schemas.microsoft.com/office/drawing/2014/main" id="{E7407971-6BCC-5BD4-E140-66CD7FDA59BD}"/>
              </a:ext>
            </a:extLst>
          </p:cNvPr>
          <p:cNvSpPr>
            <a:spLocks noGrp="1"/>
          </p:cNvSpPr>
          <p:nvPr>
            <p:ph type="body" sz="quarter" idx="18" hasCustomPrompt="1"/>
          </p:nvPr>
        </p:nvSpPr>
        <p:spPr>
          <a:xfrm>
            <a:off x="896426" y="1841284"/>
            <a:ext cx="5408629" cy="330538"/>
          </a:xfrm>
          <a:prstGeom prst="rect">
            <a:avLst/>
          </a:prstGeom>
        </p:spPr>
        <p:txBody>
          <a:bodyPr>
            <a:normAutofit/>
          </a:bodyPr>
          <a:lstStyle>
            <a:lvl1pPr marL="0" indent="0">
              <a:buFontTx/>
              <a:buNone/>
              <a:defRPr sz="1600" b="0">
                <a:solidFill>
                  <a:schemeClr val="accent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888-888-8888</a:t>
            </a:r>
          </a:p>
        </p:txBody>
      </p:sp>
      <p:cxnSp>
        <p:nvCxnSpPr>
          <p:cNvPr id="5" name="Straight Connector 4">
            <a:extLst>
              <a:ext uri="{FF2B5EF4-FFF2-40B4-BE49-F238E27FC236}">
                <a16:creationId xmlns:a16="http://schemas.microsoft.com/office/drawing/2014/main" id="{7D63D556-EFBE-AD64-89A6-81B7755DCA09}"/>
              </a:ext>
            </a:extLst>
          </p:cNvPr>
          <p:cNvCxnSpPr>
            <a:cxnSpLocks/>
          </p:cNvCxnSpPr>
          <p:nvPr userDrawn="1"/>
        </p:nvCxnSpPr>
        <p:spPr>
          <a:xfrm>
            <a:off x="1000780" y="2565182"/>
            <a:ext cx="1261533"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7" name="Straight Connector 6">
            <a:extLst>
              <a:ext uri="{FF2B5EF4-FFF2-40B4-BE49-F238E27FC236}">
                <a16:creationId xmlns:a16="http://schemas.microsoft.com/office/drawing/2014/main" id="{A0AC43B3-F47E-360F-F925-A1B7298A2AA3}"/>
              </a:ext>
            </a:extLst>
          </p:cNvPr>
          <p:cNvCxnSpPr>
            <a:cxnSpLocks/>
          </p:cNvCxnSpPr>
          <p:nvPr userDrawn="1"/>
        </p:nvCxnSpPr>
        <p:spPr>
          <a:xfrm>
            <a:off x="1000780" y="4520982"/>
            <a:ext cx="1261533"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9" name="Text Placeholder 7">
            <a:extLst>
              <a:ext uri="{FF2B5EF4-FFF2-40B4-BE49-F238E27FC236}">
                <a16:creationId xmlns:a16="http://schemas.microsoft.com/office/drawing/2014/main" id="{B5983B70-A8F5-FC3B-0F3B-BDE95583E5F9}"/>
              </a:ext>
            </a:extLst>
          </p:cNvPr>
          <p:cNvSpPr>
            <a:spLocks noGrp="1"/>
          </p:cNvSpPr>
          <p:nvPr>
            <p:ph type="body" sz="quarter" idx="26" hasCustomPrompt="1"/>
          </p:nvPr>
        </p:nvSpPr>
        <p:spPr>
          <a:xfrm>
            <a:off x="896426" y="3001862"/>
            <a:ext cx="5408629" cy="454294"/>
          </a:xfrm>
          <a:prstGeom prst="rect">
            <a:avLst/>
          </a:prstGeom>
        </p:spPr>
        <p:txBody>
          <a:bodyPr>
            <a:normAutofit/>
          </a:bodyPr>
          <a:lstStyle>
            <a:lvl1pPr marL="0" indent="0">
              <a:buFontTx/>
              <a:buNone/>
              <a:defRPr sz="2400" b="1">
                <a:solidFill>
                  <a:srgbClr val="002C65"/>
                </a:solidFill>
              </a:defRPr>
            </a:lvl1pPr>
          </a:lstStyle>
          <a:p>
            <a:pPr lvl="0"/>
            <a:r>
              <a:rPr lang="en-US"/>
              <a:t>Sample Name, Sample Title</a:t>
            </a:r>
          </a:p>
        </p:txBody>
      </p:sp>
      <p:sp>
        <p:nvSpPr>
          <p:cNvPr id="10" name="Text Placeholder 13">
            <a:extLst>
              <a:ext uri="{FF2B5EF4-FFF2-40B4-BE49-F238E27FC236}">
                <a16:creationId xmlns:a16="http://schemas.microsoft.com/office/drawing/2014/main" id="{F43B030F-BC0F-5841-EFDB-1664D14E19A4}"/>
              </a:ext>
            </a:extLst>
          </p:cNvPr>
          <p:cNvSpPr>
            <a:spLocks noGrp="1"/>
          </p:cNvSpPr>
          <p:nvPr>
            <p:ph type="body" sz="quarter" idx="27" hasCustomPrompt="1"/>
          </p:nvPr>
        </p:nvSpPr>
        <p:spPr>
          <a:xfrm>
            <a:off x="896426" y="3483252"/>
            <a:ext cx="5408629" cy="330538"/>
          </a:xfrm>
          <a:prstGeom prst="rect">
            <a:avLst/>
          </a:prstGeom>
        </p:spPr>
        <p:txBody>
          <a:bodyPr>
            <a:normAutofit/>
          </a:bodyPr>
          <a:lstStyle>
            <a:lvl1pPr marL="0" indent="0">
              <a:buFontTx/>
              <a:buNone/>
              <a:defRPr sz="1800" b="0">
                <a:solidFill>
                  <a:schemeClr val="accent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Sample.Email@meadhunt.com</a:t>
            </a:r>
          </a:p>
        </p:txBody>
      </p:sp>
      <p:sp>
        <p:nvSpPr>
          <p:cNvPr id="12" name="Text Placeholder 13">
            <a:extLst>
              <a:ext uri="{FF2B5EF4-FFF2-40B4-BE49-F238E27FC236}">
                <a16:creationId xmlns:a16="http://schemas.microsoft.com/office/drawing/2014/main" id="{83C503D1-E3EF-2CAB-0A1C-A4AA93E94960}"/>
              </a:ext>
            </a:extLst>
          </p:cNvPr>
          <p:cNvSpPr>
            <a:spLocks noGrp="1"/>
          </p:cNvSpPr>
          <p:nvPr>
            <p:ph type="body" sz="quarter" idx="28" hasCustomPrompt="1"/>
          </p:nvPr>
        </p:nvSpPr>
        <p:spPr>
          <a:xfrm>
            <a:off x="896426" y="3836848"/>
            <a:ext cx="5408629" cy="330538"/>
          </a:xfrm>
          <a:prstGeom prst="rect">
            <a:avLst/>
          </a:prstGeom>
        </p:spPr>
        <p:txBody>
          <a:bodyPr>
            <a:normAutofit/>
          </a:bodyPr>
          <a:lstStyle>
            <a:lvl1pPr marL="0" indent="0">
              <a:buFontTx/>
              <a:buNone/>
              <a:defRPr sz="1600" b="0">
                <a:solidFill>
                  <a:schemeClr val="accent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888-888-8888</a:t>
            </a:r>
          </a:p>
        </p:txBody>
      </p:sp>
      <p:sp>
        <p:nvSpPr>
          <p:cNvPr id="13" name="Text Placeholder 7">
            <a:extLst>
              <a:ext uri="{FF2B5EF4-FFF2-40B4-BE49-F238E27FC236}">
                <a16:creationId xmlns:a16="http://schemas.microsoft.com/office/drawing/2014/main" id="{E22B7C37-CC00-4B16-EA39-FC26FEA06E41}"/>
              </a:ext>
            </a:extLst>
          </p:cNvPr>
          <p:cNvSpPr>
            <a:spLocks noGrp="1"/>
          </p:cNvSpPr>
          <p:nvPr>
            <p:ph type="body" sz="quarter" idx="29" hasCustomPrompt="1"/>
          </p:nvPr>
        </p:nvSpPr>
        <p:spPr>
          <a:xfrm>
            <a:off x="896426" y="4886599"/>
            <a:ext cx="5408629" cy="454294"/>
          </a:xfrm>
          <a:prstGeom prst="rect">
            <a:avLst/>
          </a:prstGeom>
        </p:spPr>
        <p:txBody>
          <a:bodyPr>
            <a:normAutofit/>
          </a:bodyPr>
          <a:lstStyle>
            <a:lvl1pPr marL="0" indent="0">
              <a:buFontTx/>
              <a:buNone/>
              <a:defRPr sz="2400" b="1">
                <a:solidFill>
                  <a:srgbClr val="002C65"/>
                </a:solidFill>
              </a:defRPr>
            </a:lvl1pPr>
          </a:lstStyle>
          <a:p>
            <a:pPr lvl="0"/>
            <a:r>
              <a:rPr lang="en-US"/>
              <a:t>Sample Name, Sample Title</a:t>
            </a:r>
          </a:p>
        </p:txBody>
      </p:sp>
      <p:sp>
        <p:nvSpPr>
          <p:cNvPr id="25" name="Text Placeholder 13">
            <a:extLst>
              <a:ext uri="{FF2B5EF4-FFF2-40B4-BE49-F238E27FC236}">
                <a16:creationId xmlns:a16="http://schemas.microsoft.com/office/drawing/2014/main" id="{E4E2E0F9-4594-D6B4-5039-E05FC7FE1CE9}"/>
              </a:ext>
            </a:extLst>
          </p:cNvPr>
          <p:cNvSpPr>
            <a:spLocks noGrp="1"/>
          </p:cNvSpPr>
          <p:nvPr>
            <p:ph type="body" sz="quarter" idx="30" hasCustomPrompt="1"/>
          </p:nvPr>
        </p:nvSpPr>
        <p:spPr>
          <a:xfrm>
            <a:off x="896426" y="5367989"/>
            <a:ext cx="5408629" cy="330538"/>
          </a:xfrm>
          <a:prstGeom prst="rect">
            <a:avLst/>
          </a:prstGeom>
        </p:spPr>
        <p:txBody>
          <a:bodyPr>
            <a:normAutofit/>
          </a:bodyPr>
          <a:lstStyle>
            <a:lvl1pPr marL="0" indent="0">
              <a:buFontTx/>
              <a:buNone/>
              <a:defRPr sz="1800" b="0">
                <a:solidFill>
                  <a:schemeClr val="accent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Sample.Email@meadhunt.com</a:t>
            </a:r>
          </a:p>
        </p:txBody>
      </p:sp>
      <p:sp>
        <p:nvSpPr>
          <p:cNvPr id="26" name="Text Placeholder 13">
            <a:extLst>
              <a:ext uri="{FF2B5EF4-FFF2-40B4-BE49-F238E27FC236}">
                <a16:creationId xmlns:a16="http://schemas.microsoft.com/office/drawing/2014/main" id="{5CA73A28-FC6F-A35E-1A7D-ED5653974C1E}"/>
              </a:ext>
            </a:extLst>
          </p:cNvPr>
          <p:cNvSpPr>
            <a:spLocks noGrp="1"/>
          </p:cNvSpPr>
          <p:nvPr>
            <p:ph type="body" sz="quarter" idx="31" hasCustomPrompt="1"/>
          </p:nvPr>
        </p:nvSpPr>
        <p:spPr>
          <a:xfrm>
            <a:off x="896426" y="5721585"/>
            <a:ext cx="5408629" cy="330538"/>
          </a:xfrm>
          <a:prstGeom prst="rect">
            <a:avLst/>
          </a:prstGeom>
        </p:spPr>
        <p:txBody>
          <a:bodyPr>
            <a:normAutofit/>
          </a:bodyPr>
          <a:lstStyle>
            <a:lvl1pPr marL="0" indent="0">
              <a:buFontTx/>
              <a:buNone/>
              <a:defRPr sz="1600" b="0">
                <a:solidFill>
                  <a:schemeClr val="accent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888-888-8888</a:t>
            </a:r>
          </a:p>
        </p:txBody>
      </p:sp>
      <p:pic>
        <p:nvPicPr>
          <p:cNvPr id="3" name="Graphic 2">
            <a:extLst>
              <a:ext uri="{FF2B5EF4-FFF2-40B4-BE49-F238E27FC236}">
                <a16:creationId xmlns:a16="http://schemas.microsoft.com/office/drawing/2014/main" id="{D11DB839-B818-912C-31FE-8BCF2CCB6C8B}"/>
              </a:ext>
              <a:ext uri="{C183D7F6-B498-43B3-948B-1728B52AA6E4}">
                <adec:decorative xmlns:adec="http://schemas.microsoft.com/office/drawing/2017/decorative" val="1"/>
              </a:ext>
            </a:extLst>
          </p:cNvPr>
          <p:cNvPicPr>
            <a:picLocks/>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627" t="36615" r="42331" b="29841"/>
          <a:stretch/>
        </p:blipFill>
        <p:spPr>
          <a:xfrm>
            <a:off x="7919720" y="0"/>
            <a:ext cx="4272280" cy="6858000"/>
          </a:xfrm>
          <a:prstGeom prst="rect">
            <a:avLst/>
          </a:prstGeom>
        </p:spPr>
      </p:pic>
    </p:spTree>
    <p:extLst>
      <p:ext uri="{BB962C8B-B14F-4D97-AF65-F5344CB8AC3E}">
        <p14:creationId xmlns:p14="http://schemas.microsoft.com/office/powerpoint/2010/main" val="33777113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act Info; Headshots">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692D30B9-729F-C695-C104-E5DB15A2CBEB}"/>
              </a:ext>
            </a:extLst>
          </p:cNvPr>
          <p:cNvSpPr>
            <a:spLocks noGrp="1"/>
          </p:cNvSpPr>
          <p:nvPr>
            <p:ph type="body" sz="quarter" idx="15" hasCustomPrompt="1"/>
          </p:nvPr>
        </p:nvSpPr>
        <p:spPr>
          <a:xfrm>
            <a:off x="2974975" y="1010326"/>
            <a:ext cx="5408629" cy="454294"/>
          </a:xfrm>
          <a:prstGeom prst="rect">
            <a:avLst/>
          </a:prstGeom>
        </p:spPr>
        <p:txBody>
          <a:bodyPr>
            <a:normAutofit/>
          </a:bodyPr>
          <a:lstStyle>
            <a:lvl1pPr marL="0" indent="0">
              <a:buFontTx/>
              <a:buNone/>
              <a:defRPr sz="2400" b="1">
                <a:solidFill>
                  <a:srgbClr val="002C65"/>
                </a:solidFill>
              </a:defRPr>
            </a:lvl1pPr>
          </a:lstStyle>
          <a:p>
            <a:pPr lvl="0"/>
            <a:r>
              <a:rPr lang="en-US"/>
              <a:t>Sample Name, Sample Title</a:t>
            </a:r>
          </a:p>
        </p:txBody>
      </p:sp>
      <p:sp>
        <p:nvSpPr>
          <p:cNvPr id="19" name="Text Placeholder 13">
            <a:extLst>
              <a:ext uri="{FF2B5EF4-FFF2-40B4-BE49-F238E27FC236}">
                <a16:creationId xmlns:a16="http://schemas.microsoft.com/office/drawing/2014/main" id="{0BE735C5-4416-E1DD-EC5D-E3F70C88E925}"/>
              </a:ext>
            </a:extLst>
          </p:cNvPr>
          <p:cNvSpPr>
            <a:spLocks noGrp="1"/>
          </p:cNvSpPr>
          <p:nvPr>
            <p:ph type="body" sz="quarter" idx="17" hasCustomPrompt="1"/>
          </p:nvPr>
        </p:nvSpPr>
        <p:spPr>
          <a:xfrm>
            <a:off x="2974975" y="1491716"/>
            <a:ext cx="5408629" cy="330538"/>
          </a:xfrm>
          <a:prstGeom prst="rect">
            <a:avLst/>
          </a:prstGeom>
        </p:spPr>
        <p:txBody>
          <a:bodyPr>
            <a:normAutofit/>
          </a:bodyPr>
          <a:lstStyle>
            <a:lvl1pPr marL="0" indent="0">
              <a:buFontTx/>
              <a:buNone/>
              <a:defRPr sz="1800" b="0">
                <a:solidFill>
                  <a:schemeClr val="accent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Sample.Email@meadhunt.com</a:t>
            </a:r>
          </a:p>
        </p:txBody>
      </p:sp>
      <p:sp>
        <p:nvSpPr>
          <p:cNvPr id="20" name="Text Placeholder 13">
            <a:extLst>
              <a:ext uri="{FF2B5EF4-FFF2-40B4-BE49-F238E27FC236}">
                <a16:creationId xmlns:a16="http://schemas.microsoft.com/office/drawing/2014/main" id="{E7407971-6BCC-5BD4-E140-66CD7FDA59BD}"/>
              </a:ext>
            </a:extLst>
          </p:cNvPr>
          <p:cNvSpPr>
            <a:spLocks noGrp="1"/>
          </p:cNvSpPr>
          <p:nvPr>
            <p:ph type="body" sz="quarter" idx="18" hasCustomPrompt="1"/>
          </p:nvPr>
        </p:nvSpPr>
        <p:spPr>
          <a:xfrm>
            <a:off x="2974975" y="1845312"/>
            <a:ext cx="5408629" cy="330538"/>
          </a:xfrm>
          <a:prstGeom prst="rect">
            <a:avLst/>
          </a:prstGeom>
        </p:spPr>
        <p:txBody>
          <a:bodyPr>
            <a:normAutofit/>
          </a:bodyPr>
          <a:lstStyle>
            <a:lvl1pPr marL="0" indent="0">
              <a:buFontTx/>
              <a:buNone/>
              <a:defRPr sz="1600" b="0">
                <a:solidFill>
                  <a:schemeClr val="accent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888-888-8888</a:t>
            </a:r>
          </a:p>
        </p:txBody>
      </p:sp>
      <p:cxnSp>
        <p:nvCxnSpPr>
          <p:cNvPr id="5" name="Straight Connector 4">
            <a:extLst>
              <a:ext uri="{FF2B5EF4-FFF2-40B4-BE49-F238E27FC236}">
                <a16:creationId xmlns:a16="http://schemas.microsoft.com/office/drawing/2014/main" id="{7D63D556-EFBE-AD64-89A6-81B7755DCA09}"/>
              </a:ext>
              <a:ext uri="{C183D7F6-B498-43B3-948B-1728B52AA6E4}">
                <adec:decorative xmlns:adec="http://schemas.microsoft.com/office/drawing/2017/decorative" val="1"/>
              </a:ext>
            </a:extLst>
          </p:cNvPr>
          <p:cNvCxnSpPr>
            <a:cxnSpLocks/>
          </p:cNvCxnSpPr>
          <p:nvPr userDrawn="1"/>
        </p:nvCxnSpPr>
        <p:spPr>
          <a:xfrm>
            <a:off x="3079329" y="2569210"/>
            <a:ext cx="1261533"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7" name="Straight Connector 6">
            <a:extLst>
              <a:ext uri="{FF2B5EF4-FFF2-40B4-BE49-F238E27FC236}">
                <a16:creationId xmlns:a16="http://schemas.microsoft.com/office/drawing/2014/main" id="{A0AC43B3-F47E-360F-F925-A1B7298A2AA3}"/>
              </a:ext>
              <a:ext uri="{C183D7F6-B498-43B3-948B-1728B52AA6E4}">
                <adec:decorative xmlns:adec="http://schemas.microsoft.com/office/drawing/2017/decorative" val="1"/>
              </a:ext>
            </a:extLst>
          </p:cNvPr>
          <p:cNvCxnSpPr>
            <a:cxnSpLocks/>
          </p:cNvCxnSpPr>
          <p:nvPr userDrawn="1"/>
        </p:nvCxnSpPr>
        <p:spPr>
          <a:xfrm>
            <a:off x="3079329" y="4525010"/>
            <a:ext cx="1261533"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3" name="Picture Placeholder 2">
            <a:extLst>
              <a:ext uri="{FF2B5EF4-FFF2-40B4-BE49-F238E27FC236}">
                <a16:creationId xmlns:a16="http://schemas.microsoft.com/office/drawing/2014/main" id="{6B7D7C37-D6A4-FCD2-2250-8A799131782C}"/>
              </a:ext>
              <a:ext uri="{C183D7F6-B498-43B3-948B-1728B52AA6E4}">
                <adec:decorative xmlns:adec="http://schemas.microsoft.com/office/drawing/2017/decorative" val="1"/>
              </a:ext>
            </a:extLst>
          </p:cNvPr>
          <p:cNvSpPr>
            <a:spLocks noGrp="1"/>
          </p:cNvSpPr>
          <p:nvPr>
            <p:ph type="pic" sz="quarter" idx="23" hasCustomPrompt="1"/>
          </p:nvPr>
        </p:nvSpPr>
        <p:spPr>
          <a:xfrm>
            <a:off x="1076326" y="780151"/>
            <a:ext cx="1525534" cy="1525534"/>
          </a:xfrm>
          <a:prstGeom prst="rect">
            <a:avLst/>
          </a:prstGeom>
          <a:solidFill>
            <a:schemeClr val="bg2"/>
          </a:solidFill>
        </p:spPr>
        <p:txBody>
          <a:bodyPr anchor="ctr" anchorCtr="0"/>
          <a:lstStyle>
            <a:lvl1pPr marL="0" indent="0" algn="ctr">
              <a:buFontTx/>
              <a:buNone/>
              <a:defRPr sz="1800">
                <a:solidFill>
                  <a:schemeClr val="accent2"/>
                </a:solidFill>
              </a:defRPr>
            </a:lvl1pPr>
          </a:lstStyle>
          <a:p>
            <a:r>
              <a:rPr lang="en-US"/>
              <a:t>Image</a:t>
            </a:r>
          </a:p>
        </p:txBody>
      </p:sp>
      <p:sp>
        <p:nvSpPr>
          <p:cNvPr id="6" name="Picture Placeholder 2">
            <a:extLst>
              <a:ext uri="{FF2B5EF4-FFF2-40B4-BE49-F238E27FC236}">
                <a16:creationId xmlns:a16="http://schemas.microsoft.com/office/drawing/2014/main" id="{E0510058-205D-E0E8-D156-72C888C8981B}"/>
              </a:ext>
              <a:ext uri="{C183D7F6-B498-43B3-948B-1728B52AA6E4}">
                <adec:decorative xmlns:adec="http://schemas.microsoft.com/office/drawing/2017/decorative" val="1"/>
              </a:ext>
            </a:extLst>
          </p:cNvPr>
          <p:cNvSpPr>
            <a:spLocks noGrp="1"/>
          </p:cNvSpPr>
          <p:nvPr>
            <p:ph type="pic" sz="quarter" idx="24" hasCustomPrompt="1"/>
          </p:nvPr>
        </p:nvSpPr>
        <p:spPr>
          <a:xfrm>
            <a:off x="1076996" y="2789545"/>
            <a:ext cx="1525534" cy="1525534"/>
          </a:xfrm>
          <a:prstGeom prst="rect">
            <a:avLst/>
          </a:prstGeom>
          <a:solidFill>
            <a:schemeClr val="bg2"/>
          </a:solidFill>
        </p:spPr>
        <p:txBody>
          <a:bodyPr anchor="ctr" anchorCtr="0"/>
          <a:lstStyle>
            <a:lvl1pPr marL="0" indent="0" algn="ctr">
              <a:buFontTx/>
              <a:buNone/>
              <a:defRPr sz="1800">
                <a:solidFill>
                  <a:schemeClr val="accent2"/>
                </a:solidFill>
              </a:defRPr>
            </a:lvl1pPr>
          </a:lstStyle>
          <a:p>
            <a:r>
              <a:rPr lang="en-US"/>
              <a:t>Image</a:t>
            </a:r>
          </a:p>
        </p:txBody>
      </p:sp>
      <p:sp>
        <p:nvSpPr>
          <p:cNvPr id="8" name="Picture Placeholder 2">
            <a:extLst>
              <a:ext uri="{FF2B5EF4-FFF2-40B4-BE49-F238E27FC236}">
                <a16:creationId xmlns:a16="http://schemas.microsoft.com/office/drawing/2014/main" id="{75C1C79C-45AF-E299-7BD3-BDE8FB769B18}"/>
              </a:ext>
              <a:ext uri="{C183D7F6-B498-43B3-948B-1728B52AA6E4}">
                <adec:decorative xmlns:adec="http://schemas.microsoft.com/office/drawing/2017/decorative" val="1"/>
              </a:ext>
            </a:extLst>
          </p:cNvPr>
          <p:cNvSpPr>
            <a:spLocks noGrp="1"/>
          </p:cNvSpPr>
          <p:nvPr>
            <p:ph type="pic" sz="quarter" idx="25" hasCustomPrompt="1"/>
          </p:nvPr>
        </p:nvSpPr>
        <p:spPr>
          <a:xfrm>
            <a:off x="1076326" y="4692295"/>
            <a:ext cx="1525534" cy="1525534"/>
          </a:xfrm>
          <a:prstGeom prst="rect">
            <a:avLst/>
          </a:prstGeom>
          <a:solidFill>
            <a:schemeClr val="bg2"/>
          </a:solidFill>
        </p:spPr>
        <p:txBody>
          <a:bodyPr anchor="ctr" anchorCtr="0"/>
          <a:lstStyle>
            <a:lvl1pPr marL="0" indent="0" algn="ctr">
              <a:buFontTx/>
              <a:buNone/>
              <a:defRPr sz="1800">
                <a:solidFill>
                  <a:schemeClr val="accent2"/>
                </a:solidFill>
              </a:defRPr>
            </a:lvl1pPr>
          </a:lstStyle>
          <a:p>
            <a:r>
              <a:rPr lang="en-US"/>
              <a:t>Image</a:t>
            </a:r>
          </a:p>
        </p:txBody>
      </p:sp>
      <p:sp>
        <p:nvSpPr>
          <p:cNvPr id="9" name="Text Placeholder 7">
            <a:extLst>
              <a:ext uri="{FF2B5EF4-FFF2-40B4-BE49-F238E27FC236}">
                <a16:creationId xmlns:a16="http://schemas.microsoft.com/office/drawing/2014/main" id="{B5983B70-A8F5-FC3B-0F3B-BDE95583E5F9}"/>
              </a:ext>
            </a:extLst>
          </p:cNvPr>
          <p:cNvSpPr>
            <a:spLocks noGrp="1"/>
          </p:cNvSpPr>
          <p:nvPr>
            <p:ph type="body" sz="quarter" idx="26" hasCustomPrompt="1"/>
          </p:nvPr>
        </p:nvSpPr>
        <p:spPr>
          <a:xfrm>
            <a:off x="2974975" y="3005890"/>
            <a:ext cx="5408629" cy="454294"/>
          </a:xfrm>
          <a:prstGeom prst="rect">
            <a:avLst/>
          </a:prstGeom>
        </p:spPr>
        <p:txBody>
          <a:bodyPr>
            <a:normAutofit/>
          </a:bodyPr>
          <a:lstStyle>
            <a:lvl1pPr marL="0" indent="0">
              <a:buFontTx/>
              <a:buNone/>
              <a:defRPr sz="2400" b="1">
                <a:solidFill>
                  <a:srgbClr val="002C65"/>
                </a:solidFill>
              </a:defRPr>
            </a:lvl1pPr>
          </a:lstStyle>
          <a:p>
            <a:pPr lvl="0"/>
            <a:r>
              <a:rPr lang="en-US"/>
              <a:t>Sample Name, Sample Title</a:t>
            </a:r>
          </a:p>
        </p:txBody>
      </p:sp>
      <p:sp>
        <p:nvSpPr>
          <p:cNvPr id="10" name="Text Placeholder 13">
            <a:extLst>
              <a:ext uri="{FF2B5EF4-FFF2-40B4-BE49-F238E27FC236}">
                <a16:creationId xmlns:a16="http://schemas.microsoft.com/office/drawing/2014/main" id="{F43B030F-BC0F-5841-EFDB-1664D14E19A4}"/>
              </a:ext>
            </a:extLst>
          </p:cNvPr>
          <p:cNvSpPr>
            <a:spLocks noGrp="1"/>
          </p:cNvSpPr>
          <p:nvPr>
            <p:ph type="body" sz="quarter" idx="27" hasCustomPrompt="1"/>
          </p:nvPr>
        </p:nvSpPr>
        <p:spPr>
          <a:xfrm>
            <a:off x="2974975" y="3487280"/>
            <a:ext cx="5408629" cy="330538"/>
          </a:xfrm>
          <a:prstGeom prst="rect">
            <a:avLst/>
          </a:prstGeom>
        </p:spPr>
        <p:txBody>
          <a:bodyPr>
            <a:normAutofit/>
          </a:bodyPr>
          <a:lstStyle>
            <a:lvl1pPr marL="0" indent="0">
              <a:buFontTx/>
              <a:buNone/>
              <a:defRPr sz="1800" b="0">
                <a:solidFill>
                  <a:schemeClr val="accent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Sample.Email@meadhunt.com</a:t>
            </a:r>
          </a:p>
        </p:txBody>
      </p:sp>
      <p:sp>
        <p:nvSpPr>
          <p:cNvPr id="12" name="Text Placeholder 13">
            <a:extLst>
              <a:ext uri="{FF2B5EF4-FFF2-40B4-BE49-F238E27FC236}">
                <a16:creationId xmlns:a16="http://schemas.microsoft.com/office/drawing/2014/main" id="{83C503D1-E3EF-2CAB-0A1C-A4AA93E94960}"/>
              </a:ext>
            </a:extLst>
          </p:cNvPr>
          <p:cNvSpPr>
            <a:spLocks noGrp="1"/>
          </p:cNvSpPr>
          <p:nvPr>
            <p:ph type="body" sz="quarter" idx="28" hasCustomPrompt="1"/>
          </p:nvPr>
        </p:nvSpPr>
        <p:spPr>
          <a:xfrm>
            <a:off x="2974975" y="3840876"/>
            <a:ext cx="5408629" cy="330538"/>
          </a:xfrm>
          <a:prstGeom prst="rect">
            <a:avLst/>
          </a:prstGeom>
        </p:spPr>
        <p:txBody>
          <a:bodyPr>
            <a:normAutofit/>
          </a:bodyPr>
          <a:lstStyle>
            <a:lvl1pPr marL="0" indent="0">
              <a:buFontTx/>
              <a:buNone/>
              <a:defRPr sz="1600" b="0">
                <a:solidFill>
                  <a:schemeClr val="accent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888-888-8888</a:t>
            </a:r>
          </a:p>
        </p:txBody>
      </p:sp>
      <p:sp>
        <p:nvSpPr>
          <p:cNvPr id="13" name="Text Placeholder 7">
            <a:extLst>
              <a:ext uri="{FF2B5EF4-FFF2-40B4-BE49-F238E27FC236}">
                <a16:creationId xmlns:a16="http://schemas.microsoft.com/office/drawing/2014/main" id="{E22B7C37-CC00-4B16-EA39-FC26FEA06E41}"/>
              </a:ext>
            </a:extLst>
          </p:cNvPr>
          <p:cNvSpPr>
            <a:spLocks noGrp="1"/>
          </p:cNvSpPr>
          <p:nvPr>
            <p:ph type="body" sz="quarter" idx="29" hasCustomPrompt="1"/>
          </p:nvPr>
        </p:nvSpPr>
        <p:spPr>
          <a:xfrm>
            <a:off x="2974975" y="4890627"/>
            <a:ext cx="5408629" cy="454294"/>
          </a:xfrm>
          <a:prstGeom prst="rect">
            <a:avLst/>
          </a:prstGeom>
        </p:spPr>
        <p:txBody>
          <a:bodyPr>
            <a:normAutofit/>
          </a:bodyPr>
          <a:lstStyle>
            <a:lvl1pPr marL="0" indent="0">
              <a:buFontTx/>
              <a:buNone/>
              <a:defRPr sz="2400" b="1">
                <a:solidFill>
                  <a:srgbClr val="002C65"/>
                </a:solidFill>
              </a:defRPr>
            </a:lvl1pPr>
          </a:lstStyle>
          <a:p>
            <a:pPr lvl="0"/>
            <a:r>
              <a:rPr lang="en-US"/>
              <a:t>Sample Name, Sample Title</a:t>
            </a:r>
          </a:p>
        </p:txBody>
      </p:sp>
      <p:sp>
        <p:nvSpPr>
          <p:cNvPr id="25" name="Text Placeholder 13">
            <a:extLst>
              <a:ext uri="{FF2B5EF4-FFF2-40B4-BE49-F238E27FC236}">
                <a16:creationId xmlns:a16="http://schemas.microsoft.com/office/drawing/2014/main" id="{E4E2E0F9-4594-D6B4-5039-E05FC7FE1CE9}"/>
              </a:ext>
            </a:extLst>
          </p:cNvPr>
          <p:cNvSpPr>
            <a:spLocks noGrp="1"/>
          </p:cNvSpPr>
          <p:nvPr>
            <p:ph type="body" sz="quarter" idx="30" hasCustomPrompt="1"/>
          </p:nvPr>
        </p:nvSpPr>
        <p:spPr>
          <a:xfrm>
            <a:off x="2974975" y="5372017"/>
            <a:ext cx="5408629" cy="330538"/>
          </a:xfrm>
          <a:prstGeom prst="rect">
            <a:avLst/>
          </a:prstGeom>
        </p:spPr>
        <p:txBody>
          <a:bodyPr>
            <a:normAutofit/>
          </a:bodyPr>
          <a:lstStyle>
            <a:lvl1pPr marL="0" indent="0">
              <a:buFontTx/>
              <a:buNone/>
              <a:defRPr sz="1800" b="0">
                <a:solidFill>
                  <a:schemeClr val="accent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Sample.Email@meadhunt.com</a:t>
            </a:r>
          </a:p>
        </p:txBody>
      </p:sp>
      <p:sp>
        <p:nvSpPr>
          <p:cNvPr id="26" name="Text Placeholder 13">
            <a:extLst>
              <a:ext uri="{FF2B5EF4-FFF2-40B4-BE49-F238E27FC236}">
                <a16:creationId xmlns:a16="http://schemas.microsoft.com/office/drawing/2014/main" id="{5CA73A28-FC6F-A35E-1A7D-ED5653974C1E}"/>
              </a:ext>
            </a:extLst>
          </p:cNvPr>
          <p:cNvSpPr>
            <a:spLocks noGrp="1"/>
          </p:cNvSpPr>
          <p:nvPr>
            <p:ph type="body" sz="quarter" idx="31" hasCustomPrompt="1"/>
          </p:nvPr>
        </p:nvSpPr>
        <p:spPr>
          <a:xfrm>
            <a:off x="2974975" y="5725613"/>
            <a:ext cx="5408629" cy="330538"/>
          </a:xfrm>
          <a:prstGeom prst="rect">
            <a:avLst/>
          </a:prstGeom>
        </p:spPr>
        <p:txBody>
          <a:bodyPr>
            <a:normAutofit/>
          </a:bodyPr>
          <a:lstStyle>
            <a:lvl1pPr marL="0" indent="0">
              <a:buFontTx/>
              <a:buNone/>
              <a:defRPr sz="1600" b="0">
                <a:solidFill>
                  <a:schemeClr val="accent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888-888-8888</a:t>
            </a:r>
          </a:p>
        </p:txBody>
      </p:sp>
      <p:pic>
        <p:nvPicPr>
          <p:cNvPr id="11" name="Graphic 10">
            <a:extLst>
              <a:ext uri="{FF2B5EF4-FFF2-40B4-BE49-F238E27FC236}">
                <a16:creationId xmlns:a16="http://schemas.microsoft.com/office/drawing/2014/main" id="{2812E385-B9A9-DCEB-AA02-02B8634467ED}"/>
              </a:ext>
              <a:ext uri="{C183D7F6-B498-43B3-948B-1728B52AA6E4}">
                <adec:decorative xmlns:adec="http://schemas.microsoft.com/office/drawing/2017/decorative" val="1"/>
              </a:ext>
            </a:extLst>
          </p:cNvPr>
          <p:cNvPicPr>
            <a:picLocks/>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627" t="36615" r="42331" b="29841"/>
          <a:stretch/>
        </p:blipFill>
        <p:spPr>
          <a:xfrm>
            <a:off x="7919720" y="0"/>
            <a:ext cx="4272280" cy="6858000"/>
          </a:xfrm>
          <a:prstGeom prst="rect">
            <a:avLst/>
          </a:prstGeom>
        </p:spPr>
      </p:pic>
    </p:spTree>
    <p:extLst>
      <p:ext uri="{BB962C8B-B14F-4D97-AF65-F5344CB8AC3E}">
        <p14:creationId xmlns:p14="http://schemas.microsoft.com/office/powerpoint/2010/main" val="13256178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losing Option 1">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24B62498-1C4D-C06D-D95C-0B9A91DD308B}"/>
              </a:ext>
            </a:extLst>
          </p:cNvPr>
          <p:cNvSpPr>
            <a:spLocks noGrp="1"/>
          </p:cNvSpPr>
          <p:nvPr>
            <p:ph type="body" sz="quarter" idx="10" hasCustomPrompt="1"/>
          </p:nvPr>
        </p:nvSpPr>
        <p:spPr>
          <a:xfrm>
            <a:off x="1655964" y="2514957"/>
            <a:ext cx="6002136" cy="1104852"/>
          </a:xfrm>
          <a:prstGeom prst="rect">
            <a:avLst/>
          </a:prstGeom>
        </p:spPr>
        <p:txBody>
          <a:bodyPr anchor="ctr">
            <a:normAutofit/>
          </a:bodyPr>
          <a:lstStyle>
            <a:lvl1pPr marL="0" indent="0" algn="ctr">
              <a:buFontTx/>
              <a:buNone/>
              <a:defRPr sz="5400" b="1">
                <a:solidFill>
                  <a:srgbClr val="002C65"/>
                </a:solidFill>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en-US"/>
              <a:t>Closing Slide</a:t>
            </a:r>
          </a:p>
        </p:txBody>
      </p:sp>
      <p:sp>
        <p:nvSpPr>
          <p:cNvPr id="7" name="Text Placeholder 12">
            <a:extLst>
              <a:ext uri="{FF2B5EF4-FFF2-40B4-BE49-F238E27FC236}">
                <a16:creationId xmlns:a16="http://schemas.microsoft.com/office/drawing/2014/main" id="{BD28B8E2-E08F-4F39-7DEF-AF0BA6BC91A8}"/>
              </a:ext>
            </a:extLst>
          </p:cNvPr>
          <p:cNvSpPr>
            <a:spLocks noGrp="1" noChangeAspect="1"/>
          </p:cNvSpPr>
          <p:nvPr>
            <p:ph type="body" sz="quarter" idx="11" hasCustomPrompt="1"/>
          </p:nvPr>
        </p:nvSpPr>
        <p:spPr>
          <a:xfrm>
            <a:off x="1655964" y="3619809"/>
            <a:ext cx="6002136" cy="1104852"/>
          </a:xfrm>
          <a:prstGeom prst="rect">
            <a:avLst/>
          </a:prstGeom>
        </p:spPr>
        <p:txBody>
          <a:bodyPr anchor="ctr">
            <a:normAutofit/>
          </a:bodyPr>
          <a:lstStyle>
            <a:lvl1pPr marL="0" indent="0" algn="ctr">
              <a:buFontTx/>
              <a:buNone/>
              <a:defRPr sz="3200" b="0">
                <a:solidFill>
                  <a:srgbClr val="002C65"/>
                </a:solidFill>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en-US"/>
              <a:t>Closing Slide Subhead</a:t>
            </a:r>
          </a:p>
        </p:txBody>
      </p:sp>
      <p:pic>
        <p:nvPicPr>
          <p:cNvPr id="3" name="Graphic 2">
            <a:extLst>
              <a:ext uri="{FF2B5EF4-FFF2-40B4-BE49-F238E27FC236}">
                <a16:creationId xmlns:a16="http://schemas.microsoft.com/office/drawing/2014/main" id="{8E276014-A017-3EA0-7ADE-85862A19EA53}"/>
              </a:ext>
              <a:ext uri="{C183D7F6-B498-43B3-948B-1728B52AA6E4}">
                <adec:decorative xmlns:adec="http://schemas.microsoft.com/office/drawing/2017/decorative" val="1"/>
              </a:ext>
            </a:extLst>
          </p:cNvPr>
          <p:cNvPicPr>
            <a:picLocks/>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627" t="36615" r="42331" b="29841"/>
          <a:stretch/>
        </p:blipFill>
        <p:spPr>
          <a:xfrm>
            <a:off x="7919720" y="0"/>
            <a:ext cx="4272280" cy="6858000"/>
          </a:xfrm>
          <a:prstGeom prst="rect">
            <a:avLst/>
          </a:prstGeom>
        </p:spPr>
      </p:pic>
    </p:spTree>
    <p:extLst>
      <p:ext uri="{BB962C8B-B14F-4D97-AF65-F5344CB8AC3E}">
        <p14:creationId xmlns:p14="http://schemas.microsoft.com/office/powerpoint/2010/main" val="36295402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losing Optio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5422D9-5172-BF50-21F1-E98990E419FB}"/>
              </a:ext>
              <a:ext uri="{C183D7F6-B498-43B3-948B-1728B52AA6E4}">
                <adec:decorative xmlns:adec="http://schemas.microsoft.com/office/drawing/2017/decorative" val="1"/>
              </a:ext>
            </a:extLst>
          </p:cNvPr>
          <p:cNvSpPr/>
          <p:nvPr userDrawn="1"/>
        </p:nvSpPr>
        <p:spPr>
          <a:xfrm>
            <a:off x="1" y="-1"/>
            <a:ext cx="12192000" cy="6858001"/>
          </a:xfrm>
          <a:prstGeom prst="rect">
            <a:avLst/>
          </a:prstGeom>
          <a:solidFill>
            <a:srgbClr val="002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2">
            <a:extLst>
              <a:ext uri="{FF2B5EF4-FFF2-40B4-BE49-F238E27FC236}">
                <a16:creationId xmlns:a16="http://schemas.microsoft.com/office/drawing/2014/main" id="{6D54F54D-49A8-1C33-9E82-01377EC3FABE}"/>
              </a:ext>
            </a:extLst>
          </p:cNvPr>
          <p:cNvSpPr>
            <a:spLocks noGrp="1"/>
          </p:cNvSpPr>
          <p:nvPr>
            <p:ph type="body" sz="quarter" idx="10" hasCustomPrompt="1"/>
          </p:nvPr>
        </p:nvSpPr>
        <p:spPr>
          <a:xfrm>
            <a:off x="1655964" y="2514957"/>
            <a:ext cx="6002136" cy="1104852"/>
          </a:xfrm>
          <a:prstGeom prst="rect">
            <a:avLst/>
          </a:prstGeom>
        </p:spPr>
        <p:txBody>
          <a:bodyPr anchor="ctr">
            <a:normAutofit/>
          </a:bodyPr>
          <a:lstStyle>
            <a:lvl1pPr marL="0" indent="0" algn="ctr">
              <a:buFontTx/>
              <a:buNone/>
              <a:defRPr sz="5400" b="1">
                <a:solidFill>
                  <a:schemeClr val="bg1"/>
                </a:solidFill>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en-US"/>
              <a:t>Closing Slide</a:t>
            </a:r>
          </a:p>
        </p:txBody>
      </p:sp>
      <p:sp>
        <p:nvSpPr>
          <p:cNvPr id="5" name="Text Placeholder 12">
            <a:extLst>
              <a:ext uri="{FF2B5EF4-FFF2-40B4-BE49-F238E27FC236}">
                <a16:creationId xmlns:a16="http://schemas.microsoft.com/office/drawing/2014/main" id="{17144578-2850-8206-4562-D8222B0BD927}"/>
              </a:ext>
            </a:extLst>
          </p:cNvPr>
          <p:cNvSpPr>
            <a:spLocks noGrp="1" noChangeAspect="1"/>
          </p:cNvSpPr>
          <p:nvPr>
            <p:ph type="body" sz="quarter" idx="11" hasCustomPrompt="1"/>
          </p:nvPr>
        </p:nvSpPr>
        <p:spPr>
          <a:xfrm>
            <a:off x="1655964" y="3619809"/>
            <a:ext cx="6002136" cy="1104852"/>
          </a:xfrm>
          <a:prstGeom prst="rect">
            <a:avLst/>
          </a:prstGeom>
        </p:spPr>
        <p:txBody>
          <a:bodyPr anchor="ctr">
            <a:normAutofit/>
          </a:bodyPr>
          <a:lstStyle>
            <a:lvl1pPr marL="0" indent="0" algn="ctr">
              <a:buFontTx/>
              <a:buNone/>
              <a:defRPr sz="3200" b="0">
                <a:solidFill>
                  <a:schemeClr val="bg1"/>
                </a:solidFill>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en-US"/>
              <a:t>Closing Slide Subhead</a:t>
            </a:r>
          </a:p>
        </p:txBody>
      </p:sp>
      <p:pic>
        <p:nvPicPr>
          <p:cNvPr id="6" name="Graphic 5">
            <a:extLst>
              <a:ext uri="{FF2B5EF4-FFF2-40B4-BE49-F238E27FC236}">
                <a16:creationId xmlns:a16="http://schemas.microsoft.com/office/drawing/2014/main" id="{7A6E198A-8CE6-3582-2CBC-B115D9BB84E0}"/>
              </a:ext>
              <a:ext uri="{C183D7F6-B498-43B3-948B-1728B52AA6E4}">
                <adec:decorative xmlns:adec="http://schemas.microsoft.com/office/drawing/2017/decorative" val="1"/>
              </a:ext>
            </a:extLst>
          </p:cNvPr>
          <p:cNvPicPr>
            <a:picLocks/>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627" t="36615" r="42331" b="29841"/>
          <a:stretch/>
        </p:blipFill>
        <p:spPr>
          <a:xfrm>
            <a:off x="7919720" y="0"/>
            <a:ext cx="4272280" cy="6858000"/>
          </a:xfrm>
          <a:prstGeom prst="rect">
            <a:avLst/>
          </a:prstGeom>
        </p:spPr>
      </p:pic>
    </p:spTree>
    <p:extLst>
      <p:ext uri="{BB962C8B-B14F-4D97-AF65-F5344CB8AC3E}">
        <p14:creationId xmlns:p14="http://schemas.microsoft.com/office/powerpoint/2010/main" val="2441364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ption 1; Nav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3A054A-E808-A0B9-7CA3-785401C876ED}"/>
              </a:ext>
            </a:extLst>
          </p:cNvPr>
          <p:cNvSpPr/>
          <p:nvPr userDrawn="1"/>
        </p:nvSpPr>
        <p:spPr>
          <a:xfrm>
            <a:off x="0" y="0"/>
            <a:ext cx="12192000" cy="6858000"/>
          </a:xfrm>
          <a:prstGeom prst="rect">
            <a:avLst/>
          </a:prstGeom>
          <a:solidFill>
            <a:srgbClr val="002C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3">
            <a:extLst>
              <a:ext uri="{FF2B5EF4-FFF2-40B4-BE49-F238E27FC236}">
                <a16:creationId xmlns:a16="http://schemas.microsoft.com/office/drawing/2014/main" id="{9AD8320A-11D8-DA1F-827C-38610D20F3C5}"/>
              </a:ext>
            </a:extLst>
          </p:cNvPr>
          <p:cNvSpPr>
            <a:spLocks noGrp="1"/>
          </p:cNvSpPr>
          <p:nvPr>
            <p:ph type="body" sz="quarter" idx="13" hasCustomPrompt="1"/>
          </p:nvPr>
        </p:nvSpPr>
        <p:spPr>
          <a:xfrm>
            <a:off x="498689" y="445675"/>
            <a:ext cx="8285163" cy="787400"/>
          </a:xfrm>
          <a:prstGeom prst="rect">
            <a:avLst/>
          </a:prstGeom>
        </p:spPr>
        <p:txBody>
          <a:bodyPr>
            <a:normAutofit/>
          </a:bodyPr>
          <a:lstStyle>
            <a:lvl1pPr marL="0" indent="0">
              <a:buFontTx/>
              <a:buNone/>
              <a:defRPr sz="3600"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 Headline</a:t>
            </a:r>
          </a:p>
        </p:txBody>
      </p:sp>
      <p:pic>
        <p:nvPicPr>
          <p:cNvPr id="5" name="Graphic 4">
            <a:extLst>
              <a:ext uri="{FF2B5EF4-FFF2-40B4-BE49-F238E27FC236}">
                <a16:creationId xmlns:a16="http://schemas.microsoft.com/office/drawing/2014/main" id="{F8D35B0E-17A8-3698-A7B1-CDDBC2BD5E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628" t="30345" r="44741" b="29841"/>
          <a:stretch/>
        </p:blipFill>
        <p:spPr>
          <a:xfrm>
            <a:off x="8913384" y="0"/>
            <a:ext cx="3278616" cy="6857999"/>
          </a:xfrm>
          <a:prstGeom prst="rect">
            <a:avLst/>
          </a:prstGeom>
        </p:spPr>
      </p:pic>
      <p:sp>
        <p:nvSpPr>
          <p:cNvPr id="2" name="Content Placeholder 2">
            <a:extLst>
              <a:ext uri="{FF2B5EF4-FFF2-40B4-BE49-F238E27FC236}">
                <a16:creationId xmlns:a16="http://schemas.microsoft.com/office/drawing/2014/main" id="{2CB87FA4-E5BA-7092-6649-CA79B7933A9B}"/>
              </a:ext>
            </a:extLst>
          </p:cNvPr>
          <p:cNvSpPr>
            <a:spLocks noGrp="1"/>
          </p:cNvSpPr>
          <p:nvPr>
            <p:ph sz="half" idx="1"/>
          </p:nvPr>
        </p:nvSpPr>
        <p:spPr>
          <a:xfrm>
            <a:off x="498689" y="1497273"/>
            <a:ext cx="8285163" cy="4798331"/>
          </a:xfrm>
          <a:prstGeom prst="rect">
            <a:avLst/>
          </a:prstGeom>
        </p:spPr>
        <p:txBody>
          <a:bodyPr>
            <a:normAutofit/>
          </a:bodyPr>
          <a:lstStyle>
            <a:lvl1pPr>
              <a:buClr>
                <a:schemeClr val="bg1"/>
              </a:buClr>
              <a:defRPr sz="2400">
                <a:solidFill>
                  <a:schemeClr val="bg1"/>
                </a:solidFill>
              </a:defRPr>
            </a:lvl1pPr>
            <a:lvl2pPr marL="685800" indent="-228600">
              <a:buFont typeface="Calibri" panose="020F0502020204030204" pitchFamily="34" charset="0"/>
              <a:buChar char="−"/>
              <a:defRPr sz="2000">
                <a:solidFill>
                  <a:schemeClr val="bg1"/>
                </a:solidFill>
              </a:defRPr>
            </a:lvl2pPr>
            <a:lvl3pPr>
              <a:defRPr sz="1800">
                <a:solidFill>
                  <a:schemeClr val="bg1"/>
                </a:solidFill>
              </a:defRPr>
            </a:lvl3pPr>
            <a:lvl4pPr marL="1600200" indent="-228600">
              <a:buClr>
                <a:schemeClr val="tx1"/>
              </a:buClr>
              <a:buFont typeface="Arial" panose="020B0604020202020204" pitchFamily="34" charset="0"/>
              <a:buChar char="◦"/>
              <a:defRPr sz="16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31813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Option 1: White Bkgrnd w/ Logo &amp; Dk Blue Ang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4F8856-1B93-22AD-EFA2-00981ACAFF88}"/>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8">
            <a:extLst>
              <a:ext uri="{FF2B5EF4-FFF2-40B4-BE49-F238E27FC236}">
                <a16:creationId xmlns:a16="http://schemas.microsoft.com/office/drawing/2014/main" id="{7563E340-FA63-9E13-C12C-1696B0106080}"/>
              </a:ext>
            </a:extLst>
          </p:cNvPr>
          <p:cNvSpPr>
            <a:spLocks noGrp="1"/>
          </p:cNvSpPr>
          <p:nvPr>
            <p:ph type="body" sz="quarter" idx="10" hasCustomPrompt="1"/>
          </p:nvPr>
        </p:nvSpPr>
        <p:spPr>
          <a:xfrm>
            <a:off x="456044" y="1710237"/>
            <a:ext cx="8612494" cy="1471971"/>
          </a:xfrm>
          <a:prstGeom prst="rect">
            <a:avLst/>
          </a:prstGeom>
        </p:spPr>
        <p:txBody>
          <a:bodyPr anchor="b">
            <a:noAutofit/>
          </a:bodyPr>
          <a:lstStyle>
            <a:lvl1pPr marL="0" indent="0">
              <a:buFontTx/>
              <a:buNone/>
              <a:defRPr sz="28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Project Title</a:t>
            </a:r>
          </a:p>
        </p:txBody>
      </p:sp>
      <p:sp>
        <p:nvSpPr>
          <p:cNvPr id="9" name="Text Placeholder 8">
            <a:extLst>
              <a:ext uri="{FF2B5EF4-FFF2-40B4-BE49-F238E27FC236}">
                <a16:creationId xmlns:a16="http://schemas.microsoft.com/office/drawing/2014/main" id="{E11F8A96-E173-BC35-E817-70F77753A180}"/>
              </a:ext>
            </a:extLst>
          </p:cNvPr>
          <p:cNvSpPr>
            <a:spLocks noGrp="1"/>
          </p:cNvSpPr>
          <p:nvPr>
            <p:ph type="body" sz="quarter" idx="11" hasCustomPrompt="1"/>
          </p:nvPr>
        </p:nvSpPr>
        <p:spPr>
          <a:xfrm>
            <a:off x="456044" y="3366240"/>
            <a:ext cx="8612494" cy="573568"/>
          </a:xfrm>
          <a:prstGeom prst="rect">
            <a:avLst/>
          </a:prstGeom>
        </p:spPr>
        <p:txBody>
          <a:bodyPr>
            <a:noAutofit/>
          </a:bodyPr>
          <a:lstStyle>
            <a:lvl1pPr marL="0" indent="0">
              <a:buFontTx/>
              <a:buNone/>
              <a:defRPr sz="4400" b="1">
                <a:solidFill>
                  <a:schemeClr val="accent1"/>
                </a:solidFill>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Client Name</a:t>
            </a:r>
          </a:p>
        </p:txBody>
      </p:sp>
      <p:sp>
        <p:nvSpPr>
          <p:cNvPr id="11" name="Text Placeholder 8">
            <a:extLst>
              <a:ext uri="{FF2B5EF4-FFF2-40B4-BE49-F238E27FC236}">
                <a16:creationId xmlns:a16="http://schemas.microsoft.com/office/drawing/2014/main" id="{F329A793-A2F9-1728-298B-D579912CF5A8}"/>
              </a:ext>
            </a:extLst>
          </p:cNvPr>
          <p:cNvSpPr>
            <a:spLocks noGrp="1"/>
          </p:cNvSpPr>
          <p:nvPr>
            <p:ph type="body" sz="quarter" idx="12" hasCustomPrompt="1"/>
          </p:nvPr>
        </p:nvSpPr>
        <p:spPr>
          <a:xfrm>
            <a:off x="456044" y="4421048"/>
            <a:ext cx="8612494" cy="397980"/>
          </a:xfrm>
          <a:prstGeom prst="rect">
            <a:avLst/>
          </a:prstGeom>
        </p:spPr>
        <p:txBody>
          <a:bodyPr>
            <a:noAutofit/>
          </a:bodyPr>
          <a:lstStyle>
            <a:lvl1pPr marL="0" indent="0">
              <a:buFontTx/>
              <a:buNone/>
              <a:defRPr sz="20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MM/DD/YYYY</a:t>
            </a:r>
          </a:p>
        </p:txBody>
      </p:sp>
      <p:cxnSp>
        <p:nvCxnSpPr>
          <p:cNvPr id="12" name="Straight Connector 11">
            <a:extLst>
              <a:ext uri="{FF2B5EF4-FFF2-40B4-BE49-F238E27FC236}">
                <a16:creationId xmlns:a16="http://schemas.microsoft.com/office/drawing/2014/main" id="{281AB14F-98FA-38D5-43A1-9B55C2C48B28}"/>
              </a:ext>
            </a:extLst>
          </p:cNvPr>
          <p:cNvCxnSpPr/>
          <p:nvPr userDrawn="1"/>
        </p:nvCxnSpPr>
        <p:spPr>
          <a:xfrm>
            <a:off x="616085" y="4092959"/>
            <a:ext cx="2250332" cy="0"/>
          </a:xfrm>
          <a:prstGeom prst="line">
            <a:avLst/>
          </a:prstGeom>
          <a:ln w="28575">
            <a:solidFill>
              <a:srgbClr val="00A1DE"/>
            </a:solid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2E264968-5DC8-B853-BFA2-4B19C02F2BAC}"/>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3500" y="353207"/>
            <a:ext cx="1642000" cy="1033426"/>
          </a:xfrm>
          <a:prstGeom prst="rect">
            <a:avLst/>
          </a:prstGeom>
        </p:spPr>
      </p:pic>
      <p:sp>
        <p:nvSpPr>
          <p:cNvPr id="7" name="Rectangle 15">
            <a:extLst>
              <a:ext uri="{FF2B5EF4-FFF2-40B4-BE49-F238E27FC236}">
                <a16:creationId xmlns:a16="http://schemas.microsoft.com/office/drawing/2014/main" id="{19FB8A52-FB55-E747-2117-E304FC02C39B}"/>
              </a:ext>
            </a:extLst>
          </p:cNvPr>
          <p:cNvSpPr>
            <a:spLocks noGrp="1" noRot="1" noMove="1" noResize="1" noEditPoints="1" noAdjustHandles="1" noChangeArrowheads="1" noChangeShapeType="1"/>
          </p:cNvSpPr>
          <p:nvPr userDrawn="1"/>
        </p:nvSpPr>
        <p:spPr>
          <a:xfrm>
            <a:off x="9068537" y="-45237"/>
            <a:ext cx="3157329" cy="6937101"/>
          </a:xfrm>
          <a:custGeom>
            <a:avLst/>
            <a:gdLst>
              <a:gd name="connsiteX0" fmla="*/ 0 w 3123462"/>
              <a:gd name="connsiteY0" fmla="*/ 0 h 6858000"/>
              <a:gd name="connsiteX1" fmla="*/ 3123462 w 3123462"/>
              <a:gd name="connsiteY1" fmla="*/ 0 h 6858000"/>
              <a:gd name="connsiteX2" fmla="*/ 3123462 w 3123462"/>
              <a:gd name="connsiteY2" fmla="*/ 6858000 h 6858000"/>
              <a:gd name="connsiteX3" fmla="*/ 0 w 3123462"/>
              <a:gd name="connsiteY3" fmla="*/ 6858000 h 6858000"/>
              <a:gd name="connsiteX4" fmla="*/ 0 w 3123462"/>
              <a:gd name="connsiteY4" fmla="*/ 0 h 6858000"/>
              <a:gd name="connsiteX0" fmla="*/ 1073833 w 3123462"/>
              <a:gd name="connsiteY0" fmla="*/ 9378 h 6858000"/>
              <a:gd name="connsiteX1" fmla="*/ 3123462 w 3123462"/>
              <a:gd name="connsiteY1" fmla="*/ 0 h 6858000"/>
              <a:gd name="connsiteX2" fmla="*/ 3123462 w 3123462"/>
              <a:gd name="connsiteY2" fmla="*/ 6858000 h 6858000"/>
              <a:gd name="connsiteX3" fmla="*/ 0 w 3123462"/>
              <a:gd name="connsiteY3" fmla="*/ 6858000 h 6858000"/>
              <a:gd name="connsiteX4" fmla="*/ 1073833 w 3123462"/>
              <a:gd name="connsiteY4" fmla="*/ 9378 h 6858000"/>
              <a:gd name="connsiteX0" fmla="*/ 558018 w 3123462"/>
              <a:gd name="connsiteY0" fmla="*/ 0 h 6862690"/>
              <a:gd name="connsiteX1" fmla="*/ 3123462 w 3123462"/>
              <a:gd name="connsiteY1" fmla="*/ 4690 h 6862690"/>
              <a:gd name="connsiteX2" fmla="*/ 3123462 w 3123462"/>
              <a:gd name="connsiteY2" fmla="*/ 6862690 h 6862690"/>
              <a:gd name="connsiteX3" fmla="*/ 0 w 3123462"/>
              <a:gd name="connsiteY3" fmla="*/ 6862690 h 6862690"/>
              <a:gd name="connsiteX4" fmla="*/ 558018 w 3123462"/>
              <a:gd name="connsiteY4" fmla="*/ 0 h 6862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3462" h="6862690">
                <a:moveTo>
                  <a:pt x="558018" y="0"/>
                </a:moveTo>
                <a:lnTo>
                  <a:pt x="3123462" y="4690"/>
                </a:lnTo>
                <a:lnTo>
                  <a:pt x="3123462" y="6862690"/>
                </a:lnTo>
                <a:lnTo>
                  <a:pt x="0" y="6862690"/>
                </a:lnTo>
                <a:lnTo>
                  <a:pt x="558018"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70976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013A8-2436-644C-C79B-F87769575D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003590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ontent Slide 2C: Dk Blue Bkgr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3A054A-E808-A0B9-7CA3-785401C876ED}"/>
              </a:ext>
            </a:extLst>
          </p:cNvPr>
          <p:cNvSpPr/>
          <p:nvPr userDrawn="1"/>
        </p:nvSpPr>
        <p:spPr>
          <a:xfrm>
            <a:off x="0" y="0"/>
            <a:ext cx="12192000" cy="6858000"/>
          </a:xfrm>
          <a:prstGeom prst="rect">
            <a:avLst/>
          </a:prstGeom>
          <a:solidFill>
            <a:srgbClr val="002C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3">
            <a:extLst>
              <a:ext uri="{FF2B5EF4-FFF2-40B4-BE49-F238E27FC236}">
                <a16:creationId xmlns:a16="http://schemas.microsoft.com/office/drawing/2014/main" id="{9AD8320A-11D8-DA1F-827C-38610D20F3C5}"/>
              </a:ext>
            </a:extLst>
          </p:cNvPr>
          <p:cNvSpPr>
            <a:spLocks noGrp="1"/>
          </p:cNvSpPr>
          <p:nvPr>
            <p:ph type="body" sz="quarter" idx="13" hasCustomPrompt="1"/>
          </p:nvPr>
        </p:nvSpPr>
        <p:spPr>
          <a:xfrm>
            <a:off x="498689" y="220930"/>
            <a:ext cx="11148562" cy="807894"/>
          </a:xfrm>
          <a:prstGeom prst="rect">
            <a:avLst/>
          </a:prstGeom>
        </p:spPr>
        <p:txBody>
          <a:bodyPr anchor="b">
            <a:normAutofit/>
          </a:bodyPr>
          <a:lstStyle>
            <a:lvl1pPr marL="0" indent="0">
              <a:buFontTx/>
              <a:buNone/>
              <a:defRPr sz="3600"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 Headline</a:t>
            </a:r>
          </a:p>
        </p:txBody>
      </p:sp>
      <p:sp>
        <p:nvSpPr>
          <p:cNvPr id="2" name="Content Placeholder 2">
            <a:extLst>
              <a:ext uri="{FF2B5EF4-FFF2-40B4-BE49-F238E27FC236}">
                <a16:creationId xmlns:a16="http://schemas.microsoft.com/office/drawing/2014/main" id="{2CB87FA4-E5BA-7092-6649-CA79B7933A9B}"/>
              </a:ext>
            </a:extLst>
          </p:cNvPr>
          <p:cNvSpPr>
            <a:spLocks noGrp="1"/>
          </p:cNvSpPr>
          <p:nvPr>
            <p:ph sz="half" idx="1"/>
          </p:nvPr>
        </p:nvSpPr>
        <p:spPr>
          <a:xfrm>
            <a:off x="498689" y="1497273"/>
            <a:ext cx="11148562" cy="4798331"/>
          </a:xfrm>
          <a:prstGeom prst="rect">
            <a:avLst/>
          </a:prstGeom>
        </p:spPr>
        <p:txBody>
          <a:bodyPr>
            <a:normAutofit/>
          </a:bodyPr>
          <a:lstStyle>
            <a:lvl1pPr>
              <a:buClr>
                <a:schemeClr val="bg1"/>
              </a:buClr>
              <a:defRPr sz="2400">
                <a:solidFill>
                  <a:schemeClr val="bg1"/>
                </a:solidFill>
              </a:defRPr>
            </a:lvl1pPr>
            <a:lvl2pPr marL="685800" indent="-228600">
              <a:buFont typeface="Calibri" panose="020F0502020204030204" pitchFamily="34" charset="0"/>
              <a:buChar char="−"/>
              <a:defRPr sz="2000">
                <a:solidFill>
                  <a:schemeClr val="bg1"/>
                </a:solidFill>
              </a:defRPr>
            </a:lvl2pPr>
            <a:lvl3pPr>
              <a:defRPr sz="1800">
                <a:solidFill>
                  <a:schemeClr val="bg1"/>
                </a:solidFill>
              </a:defRPr>
            </a:lvl3pPr>
            <a:lvl4pPr marL="1600200" indent="-228600">
              <a:buClr>
                <a:schemeClr val="bg1"/>
              </a:buClr>
              <a:buFont typeface="Arial" panose="020B0604020202020204" pitchFamily="34" charset="0"/>
              <a:buChar char="◦"/>
              <a:defRPr sz="16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AC47C3B4-A405-4551-A49E-FD98364B8C7E}"/>
              </a:ext>
            </a:extLst>
          </p:cNvPr>
          <p:cNvCxnSpPr/>
          <p:nvPr userDrawn="1"/>
        </p:nvCxnSpPr>
        <p:spPr>
          <a:xfrm>
            <a:off x="616085" y="1102468"/>
            <a:ext cx="2250332" cy="0"/>
          </a:xfrm>
          <a:prstGeom prst="line">
            <a:avLst/>
          </a:prstGeom>
          <a:ln w="19050">
            <a:solidFill>
              <a:srgbClr val="00A1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63646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ontent Slide 1C: Lt Gray Bkgrnd w/ Dk Blue Foot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BE4C44-956A-A7AD-7513-98CB94EF1E73}"/>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090B02F0-A03C-8CAB-6622-A1C71F1ED078}"/>
              </a:ext>
            </a:extLst>
          </p:cNvPr>
          <p:cNvSpPr>
            <a:spLocks noGrp="1"/>
          </p:cNvSpPr>
          <p:nvPr>
            <p:ph type="body" sz="quarter" idx="13" hasCustomPrompt="1"/>
          </p:nvPr>
        </p:nvSpPr>
        <p:spPr>
          <a:xfrm>
            <a:off x="498689" y="227070"/>
            <a:ext cx="11161934" cy="801024"/>
          </a:xfrm>
          <a:prstGeom prst="rect">
            <a:avLst/>
          </a:prstGeom>
        </p:spPr>
        <p:txBody>
          <a:bodyPr anchor="b">
            <a:normAutofit/>
          </a:bodyPr>
          <a:lstStyle>
            <a:lvl1pPr marL="0" indent="0">
              <a:buFontTx/>
              <a:buNone/>
              <a:defRPr sz="3600" b="1">
                <a:solidFill>
                  <a:schemeClr val="tx1"/>
                </a:solidFill>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 Headline</a:t>
            </a:r>
          </a:p>
        </p:txBody>
      </p:sp>
      <p:sp>
        <p:nvSpPr>
          <p:cNvPr id="2" name="Content Placeholder 2">
            <a:extLst>
              <a:ext uri="{FF2B5EF4-FFF2-40B4-BE49-F238E27FC236}">
                <a16:creationId xmlns:a16="http://schemas.microsoft.com/office/drawing/2014/main" id="{3CF5C388-4539-E2BA-89E2-B0647EC524AC}"/>
              </a:ext>
            </a:extLst>
          </p:cNvPr>
          <p:cNvSpPr>
            <a:spLocks noGrp="1"/>
          </p:cNvSpPr>
          <p:nvPr>
            <p:ph sz="half" idx="1"/>
          </p:nvPr>
        </p:nvSpPr>
        <p:spPr>
          <a:xfrm>
            <a:off x="498689" y="1497273"/>
            <a:ext cx="11161934" cy="4798331"/>
          </a:xfrm>
          <a:prstGeom prst="rect">
            <a:avLst/>
          </a:prstGeom>
        </p:spPr>
        <p:txBody>
          <a:bodyPr>
            <a:normAutofit/>
          </a:bodyPr>
          <a:lstStyle>
            <a:lvl1pPr>
              <a:buClr>
                <a:schemeClr val="tx1"/>
              </a:buClr>
              <a:defRPr sz="2400"/>
            </a:lvl1pPr>
            <a:lvl2pPr marL="685800" indent="-228600">
              <a:buFont typeface="Calibri" panose="020F0502020204030204" pitchFamily="34" charset="0"/>
              <a:buChar char="−"/>
              <a:defRPr sz="2000"/>
            </a:lvl2pPr>
            <a:lvl3pPr>
              <a:defRPr sz="1800"/>
            </a:lvl3pPr>
            <a:lvl4pPr marL="1600200" indent="-228600">
              <a:buClr>
                <a:schemeClr val="tx1"/>
              </a:buClr>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D8683CA7-0D0B-4E8F-7FF4-6AE44B0DF582}"/>
              </a:ext>
            </a:extLst>
          </p:cNvPr>
          <p:cNvCxnSpPr/>
          <p:nvPr userDrawn="1"/>
        </p:nvCxnSpPr>
        <p:spPr>
          <a:xfrm>
            <a:off x="616085" y="1102468"/>
            <a:ext cx="2250332"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5E93FBF5-0084-187F-39C5-76CE7E2BE417}"/>
              </a:ext>
            </a:extLst>
          </p:cNvPr>
          <p:cNvSpPr>
            <a:spLocks noGrp="1" noRot="1" noMove="1" noResize="1" noEditPoints="1" noAdjustHandles="1" noChangeArrowheads="1" noChangeShapeType="1"/>
          </p:cNvSpPr>
          <p:nvPr userDrawn="1"/>
        </p:nvSpPr>
        <p:spPr>
          <a:xfrm>
            <a:off x="-11596" y="6383501"/>
            <a:ext cx="12215192" cy="48609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0F4D7212-9E40-CE34-6D5D-4B5A62C819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17428" y="6489931"/>
            <a:ext cx="1472500" cy="262539"/>
          </a:xfrm>
          <a:prstGeom prst="rect">
            <a:avLst/>
          </a:prstGeom>
        </p:spPr>
      </p:pic>
    </p:spTree>
    <p:extLst>
      <p:ext uri="{BB962C8B-B14F-4D97-AF65-F5344CB8AC3E}">
        <p14:creationId xmlns:p14="http://schemas.microsoft.com/office/powerpoint/2010/main" val="23117625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2C310-3AD9-FB95-E9E4-3D2036141F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E588BC-7440-4612-70C8-02D020D9B4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8D4B95-6ECB-1A91-D488-7714FC2BD5C0}"/>
              </a:ext>
            </a:extLst>
          </p:cNvPr>
          <p:cNvSpPr>
            <a:spLocks noGrp="1"/>
          </p:cNvSpPr>
          <p:nvPr>
            <p:ph type="dt" sz="half" idx="10"/>
          </p:nvPr>
        </p:nvSpPr>
        <p:spPr/>
        <p:txBody>
          <a:bodyPr/>
          <a:lstStyle/>
          <a:p>
            <a:fld id="{E1527904-C02E-49B0-A03C-0B010A62D7ED}" type="datetimeFigureOut">
              <a:rPr lang="en-US" smtClean="0"/>
              <a:t>6/3/2026</a:t>
            </a:fld>
            <a:endParaRPr lang="en-US"/>
          </a:p>
        </p:txBody>
      </p:sp>
      <p:sp>
        <p:nvSpPr>
          <p:cNvPr id="5" name="Footer Placeholder 4">
            <a:extLst>
              <a:ext uri="{FF2B5EF4-FFF2-40B4-BE49-F238E27FC236}">
                <a16:creationId xmlns:a16="http://schemas.microsoft.com/office/drawing/2014/main" id="{115BE062-1690-9EB7-6D8E-1C22A9F4A3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FE7EE3-8507-8A74-A68B-EDD39A8A7F06}"/>
              </a:ext>
            </a:extLst>
          </p:cNvPr>
          <p:cNvSpPr>
            <a:spLocks noGrp="1"/>
          </p:cNvSpPr>
          <p:nvPr>
            <p:ph type="sldNum" sz="quarter" idx="12"/>
          </p:nvPr>
        </p:nvSpPr>
        <p:spPr/>
        <p:txBody>
          <a:bodyPr/>
          <a:lstStyle/>
          <a:p>
            <a:fld id="{C350FA8A-75C2-4E2A-A383-E7C06D75C379}" type="slidenum">
              <a:rPr lang="en-US" smtClean="0"/>
              <a:t>‹#›</a:t>
            </a:fld>
            <a:endParaRPr lang="en-US"/>
          </a:p>
        </p:txBody>
      </p:sp>
    </p:spTree>
    <p:extLst>
      <p:ext uri="{BB962C8B-B14F-4D97-AF65-F5344CB8AC3E}">
        <p14:creationId xmlns:p14="http://schemas.microsoft.com/office/powerpoint/2010/main" val="5883022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88446-3721-EC91-E49D-C909119BF9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07A444-2A5C-CF6B-F757-83770EC7C5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55FE89-86BB-F382-ABCA-207BE2BE0E7E}"/>
              </a:ext>
            </a:extLst>
          </p:cNvPr>
          <p:cNvSpPr>
            <a:spLocks noGrp="1"/>
          </p:cNvSpPr>
          <p:nvPr>
            <p:ph type="dt" sz="half" idx="10"/>
          </p:nvPr>
        </p:nvSpPr>
        <p:spPr/>
        <p:txBody>
          <a:bodyPr/>
          <a:lstStyle/>
          <a:p>
            <a:fld id="{E1527904-C02E-49B0-A03C-0B010A62D7ED}" type="datetimeFigureOut">
              <a:rPr lang="en-US" smtClean="0"/>
              <a:t>6/3/2026</a:t>
            </a:fld>
            <a:endParaRPr lang="en-US"/>
          </a:p>
        </p:txBody>
      </p:sp>
      <p:sp>
        <p:nvSpPr>
          <p:cNvPr id="5" name="Footer Placeholder 4">
            <a:extLst>
              <a:ext uri="{FF2B5EF4-FFF2-40B4-BE49-F238E27FC236}">
                <a16:creationId xmlns:a16="http://schemas.microsoft.com/office/drawing/2014/main" id="{81052A97-32D3-B54A-0690-C4E81C1166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43DCCB-C118-59F2-9AC6-9618CFD7F693}"/>
              </a:ext>
            </a:extLst>
          </p:cNvPr>
          <p:cNvSpPr>
            <a:spLocks noGrp="1"/>
          </p:cNvSpPr>
          <p:nvPr>
            <p:ph type="sldNum" sz="quarter" idx="12"/>
          </p:nvPr>
        </p:nvSpPr>
        <p:spPr/>
        <p:txBody>
          <a:bodyPr/>
          <a:lstStyle/>
          <a:p>
            <a:fld id="{C350FA8A-75C2-4E2A-A383-E7C06D75C379}" type="slidenum">
              <a:rPr lang="en-US" smtClean="0"/>
              <a:t>‹#›</a:t>
            </a:fld>
            <a:endParaRPr lang="en-US"/>
          </a:p>
        </p:txBody>
      </p:sp>
    </p:spTree>
    <p:extLst>
      <p:ext uri="{BB962C8B-B14F-4D97-AF65-F5344CB8AC3E}">
        <p14:creationId xmlns:p14="http://schemas.microsoft.com/office/powerpoint/2010/main" val="19050260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A305F-0559-BA4A-317F-A11EE43E9C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7C5CAC-74A3-CAB4-64A3-8126AAA2F22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5A4245-2C8C-D957-C643-BBED0ADDC40F}"/>
              </a:ext>
            </a:extLst>
          </p:cNvPr>
          <p:cNvSpPr>
            <a:spLocks noGrp="1"/>
          </p:cNvSpPr>
          <p:nvPr>
            <p:ph type="dt" sz="half" idx="10"/>
          </p:nvPr>
        </p:nvSpPr>
        <p:spPr/>
        <p:txBody>
          <a:bodyPr/>
          <a:lstStyle/>
          <a:p>
            <a:fld id="{E1527904-C02E-49B0-A03C-0B010A62D7ED}" type="datetimeFigureOut">
              <a:rPr lang="en-US" smtClean="0"/>
              <a:t>6/3/2026</a:t>
            </a:fld>
            <a:endParaRPr lang="en-US"/>
          </a:p>
        </p:txBody>
      </p:sp>
      <p:sp>
        <p:nvSpPr>
          <p:cNvPr id="5" name="Footer Placeholder 4">
            <a:extLst>
              <a:ext uri="{FF2B5EF4-FFF2-40B4-BE49-F238E27FC236}">
                <a16:creationId xmlns:a16="http://schemas.microsoft.com/office/drawing/2014/main" id="{C12BD54F-F7F9-DFE3-43D0-B75EA56443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D48B46-BDB9-73C1-52BA-3E242064E272}"/>
              </a:ext>
            </a:extLst>
          </p:cNvPr>
          <p:cNvSpPr>
            <a:spLocks noGrp="1"/>
          </p:cNvSpPr>
          <p:nvPr>
            <p:ph type="sldNum" sz="quarter" idx="12"/>
          </p:nvPr>
        </p:nvSpPr>
        <p:spPr/>
        <p:txBody>
          <a:bodyPr/>
          <a:lstStyle/>
          <a:p>
            <a:fld id="{C350FA8A-75C2-4E2A-A383-E7C06D75C379}" type="slidenum">
              <a:rPr lang="en-US" smtClean="0"/>
              <a:t>‹#›</a:t>
            </a:fld>
            <a:endParaRPr lang="en-US"/>
          </a:p>
        </p:txBody>
      </p:sp>
    </p:spTree>
    <p:extLst>
      <p:ext uri="{BB962C8B-B14F-4D97-AF65-F5344CB8AC3E}">
        <p14:creationId xmlns:p14="http://schemas.microsoft.com/office/powerpoint/2010/main" val="22705506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4734C-5C73-9E00-10D0-A36D06F55F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0A128D-1160-1977-951C-6EC75A8737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8ED19A-EA52-0E70-BD49-AD7629E929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E670CA-D53A-A9B6-BA54-9A6FC9C45DC7}"/>
              </a:ext>
            </a:extLst>
          </p:cNvPr>
          <p:cNvSpPr>
            <a:spLocks noGrp="1"/>
          </p:cNvSpPr>
          <p:nvPr>
            <p:ph type="dt" sz="half" idx="10"/>
          </p:nvPr>
        </p:nvSpPr>
        <p:spPr/>
        <p:txBody>
          <a:bodyPr/>
          <a:lstStyle/>
          <a:p>
            <a:fld id="{E1527904-C02E-49B0-A03C-0B010A62D7ED}" type="datetimeFigureOut">
              <a:rPr lang="en-US" smtClean="0"/>
              <a:t>6/3/2026</a:t>
            </a:fld>
            <a:endParaRPr lang="en-US"/>
          </a:p>
        </p:txBody>
      </p:sp>
      <p:sp>
        <p:nvSpPr>
          <p:cNvPr id="6" name="Footer Placeholder 5">
            <a:extLst>
              <a:ext uri="{FF2B5EF4-FFF2-40B4-BE49-F238E27FC236}">
                <a16:creationId xmlns:a16="http://schemas.microsoft.com/office/drawing/2014/main" id="{985D074D-ECC9-856E-5157-D66B5B131B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9A91E0-A91F-C0EF-1F2D-EAAAB7D2EC23}"/>
              </a:ext>
            </a:extLst>
          </p:cNvPr>
          <p:cNvSpPr>
            <a:spLocks noGrp="1"/>
          </p:cNvSpPr>
          <p:nvPr>
            <p:ph type="sldNum" sz="quarter" idx="12"/>
          </p:nvPr>
        </p:nvSpPr>
        <p:spPr/>
        <p:txBody>
          <a:bodyPr/>
          <a:lstStyle/>
          <a:p>
            <a:fld id="{C350FA8A-75C2-4E2A-A383-E7C06D75C379}" type="slidenum">
              <a:rPr lang="en-US" smtClean="0"/>
              <a:t>‹#›</a:t>
            </a:fld>
            <a:endParaRPr lang="en-US"/>
          </a:p>
        </p:txBody>
      </p:sp>
    </p:spTree>
    <p:extLst>
      <p:ext uri="{BB962C8B-B14F-4D97-AF65-F5344CB8AC3E}">
        <p14:creationId xmlns:p14="http://schemas.microsoft.com/office/powerpoint/2010/main" val="35199743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069EB-2FDC-8187-2D97-182BB43656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A68A14-C484-BBF3-88D0-CC427069E9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D320EE-E43C-E050-54E9-5E0018F39B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9B5030-E1CD-F25B-9E3B-D304BA42C0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E5D884-AAF3-B99F-037E-AD1D25E272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581438-901D-BD0C-58F5-9958EDFC7376}"/>
              </a:ext>
            </a:extLst>
          </p:cNvPr>
          <p:cNvSpPr>
            <a:spLocks noGrp="1"/>
          </p:cNvSpPr>
          <p:nvPr>
            <p:ph type="dt" sz="half" idx="10"/>
          </p:nvPr>
        </p:nvSpPr>
        <p:spPr/>
        <p:txBody>
          <a:bodyPr/>
          <a:lstStyle/>
          <a:p>
            <a:fld id="{E1527904-C02E-49B0-A03C-0B010A62D7ED}" type="datetimeFigureOut">
              <a:rPr lang="en-US" smtClean="0"/>
              <a:t>6/3/2026</a:t>
            </a:fld>
            <a:endParaRPr lang="en-US"/>
          </a:p>
        </p:txBody>
      </p:sp>
      <p:sp>
        <p:nvSpPr>
          <p:cNvPr id="8" name="Footer Placeholder 7">
            <a:extLst>
              <a:ext uri="{FF2B5EF4-FFF2-40B4-BE49-F238E27FC236}">
                <a16:creationId xmlns:a16="http://schemas.microsoft.com/office/drawing/2014/main" id="{5568330A-4DA9-8F8D-F210-B1A1A879D8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4C6A8C-F084-D533-69E5-5DF1F5354517}"/>
              </a:ext>
            </a:extLst>
          </p:cNvPr>
          <p:cNvSpPr>
            <a:spLocks noGrp="1"/>
          </p:cNvSpPr>
          <p:nvPr>
            <p:ph type="sldNum" sz="quarter" idx="12"/>
          </p:nvPr>
        </p:nvSpPr>
        <p:spPr/>
        <p:txBody>
          <a:bodyPr/>
          <a:lstStyle/>
          <a:p>
            <a:fld id="{C350FA8A-75C2-4E2A-A383-E7C06D75C379}" type="slidenum">
              <a:rPr lang="en-US" smtClean="0"/>
              <a:t>‹#›</a:t>
            </a:fld>
            <a:endParaRPr lang="en-US"/>
          </a:p>
        </p:txBody>
      </p:sp>
    </p:spTree>
    <p:extLst>
      <p:ext uri="{BB962C8B-B14F-4D97-AF65-F5344CB8AC3E}">
        <p14:creationId xmlns:p14="http://schemas.microsoft.com/office/powerpoint/2010/main" val="25471175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3B790-1F36-706F-39D4-FDFEC90F10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F1AD5C-90D4-B829-C276-D4BCEFF9C972}"/>
              </a:ext>
            </a:extLst>
          </p:cNvPr>
          <p:cNvSpPr>
            <a:spLocks noGrp="1"/>
          </p:cNvSpPr>
          <p:nvPr>
            <p:ph type="dt" sz="half" idx="10"/>
          </p:nvPr>
        </p:nvSpPr>
        <p:spPr/>
        <p:txBody>
          <a:bodyPr/>
          <a:lstStyle/>
          <a:p>
            <a:fld id="{E1527904-C02E-49B0-A03C-0B010A62D7ED}" type="datetimeFigureOut">
              <a:rPr lang="en-US" smtClean="0"/>
              <a:t>6/3/2026</a:t>
            </a:fld>
            <a:endParaRPr lang="en-US"/>
          </a:p>
        </p:txBody>
      </p:sp>
      <p:sp>
        <p:nvSpPr>
          <p:cNvPr id="4" name="Footer Placeholder 3">
            <a:extLst>
              <a:ext uri="{FF2B5EF4-FFF2-40B4-BE49-F238E27FC236}">
                <a16:creationId xmlns:a16="http://schemas.microsoft.com/office/drawing/2014/main" id="{DE3CBA82-FC48-40DE-630D-D7635222F2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E1D64A-F12B-26C5-336A-9522E82457A9}"/>
              </a:ext>
            </a:extLst>
          </p:cNvPr>
          <p:cNvSpPr>
            <a:spLocks noGrp="1"/>
          </p:cNvSpPr>
          <p:nvPr>
            <p:ph type="sldNum" sz="quarter" idx="12"/>
          </p:nvPr>
        </p:nvSpPr>
        <p:spPr/>
        <p:txBody>
          <a:bodyPr/>
          <a:lstStyle/>
          <a:p>
            <a:fld id="{C350FA8A-75C2-4E2A-A383-E7C06D75C379}" type="slidenum">
              <a:rPr lang="en-US" smtClean="0"/>
              <a:t>‹#›</a:t>
            </a:fld>
            <a:endParaRPr lang="en-US"/>
          </a:p>
        </p:txBody>
      </p:sp>
    </p:spTree>
    <p:extLst>
      <p:ext uri="{BB962C8B-B14F-4D97-AF65-F5344CB8AC3E}">
        <p14:creationId xmlns:p14="http://schemas.microsoft.com/office/powerpoint/2010/main" val="2395390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56EFED-0085-D173-FE4C-BD6B5521FC2F}"/>
              </a:ext>
              <a:ext uri="{C183D7F6-B498-43B3-948B-1728B52AA6E4}">
                <adec:decorative xmlns:adec="http://schemas.microsoft.com/office/drawing/2017/decorative" val="1"/>
              </a:ext>
            </a:extLst>
          </p:cNvPr>
          <p:cNvSpPr>
            <a:spLocks/>
          </p:cNvSpPr>
          <p:nvPr userDrawn="1"/>
        </p:nvSpPr>
        <p:spPr>
          <a:xfrm>
            <a:off x="0" y="0"/>
            <a:ext cx="12192000" cy="1210764"/>
          </a:xfrm>
          <a:prstGeom prst="rect">
            <a:avLst/>
          </a:prstGeom>
          <a:solidFill>
            <a:srgbClr val="002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090B02F0-A03C-8CAB-6622-A1C71F1ED078}"/>
              </a:ext>
            </a:extLst>
          </p:cNvPr>
          <p:cNvSpPr>
            <a:spLocks noGrp="1" noRot="1" noMove="1" noResize="1" noEditPoints="1" noAdjustHandles="1" noChangeArrowheads="1" noChangeShapeType="1"/>
          </p:cNvSpPr>
          <p:nvPr>
            <p:ph type="body" sz="quarter" idx="13" hasCustomPrompt="1"/>
          </p:nvPr>
        </p:nvSpPr>
        <p:spPr>
          <a:xfrm>
            <a:off x="498689" y="445675"/>
            <a:ext cx="8285163" cy="711295"/>
          </a:xfrm>
          <a:prstGeom prst="rect">
            <a:avLst/>
          </a:prstGeom>
        </p:spPr>
        <p:txBody>
          <a:bodyPr>
            <a:normAutofit/>
          </a:bodyPr>
          <a:lstStyle>
            <a:lvl1pPr marL="0" indent="0">
              <a:buFontTx/>
              <a:buNone/>
              <a:defRPr sz="3600" b="1">
                <a:solidFill>
                  <a:schemeClr val="bg1"/>
                </a:solidFill>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 Headline</a:t>
            </a:r>
          </a:p>
        </p:txBody>
      </p:sp>
      <p:pic>
        <p:nvPicPr>
          <p:cNvPr id="5" name="Graphic 4">
            <a:extLst>
              <a:ext uri="{FF2B5EF4-FFF2-40B4-BE49-F238E27FC236}">
                <a16:creationId xmlns:a16="http://schemas.microsoft.com/office/drawing/2014/main" id="{0D086BC3-D04C-0E5F-351A-7AF5429C724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628" t="30345" r="44741" b="62626"/>
          <a:stretch/>
        </p:blipFill>
        <p:spPr>
          <a:xfrm>
            <a:off x="8913384" y="1"/>
            <a:ext cx="3278616" cy="1210764"/>
          </a:xfrm>
          <a:prstGeom prst="rect">
            <a:avLst/>
          </a:prstGeom>
        </p:spPr>
      </p:pic>
      <p:sp>
        <p:nvSpPr>
          <p:cNvPr id="2" name="Content Placeholder 2">
            <a:extLst>
              <a:ext uri="{FF2B5EF4-FFF2-40B4-BE49-F238E27FC236}">
                <a16:creationId xmlns:a16="http://schemas.microsoft.com/office/drawing/2014/main" id="{3CF5C388-4539-E2BA-89E2-B0647EC524AC}"/>
              </a:ext>
            </a:extLst>
          </p:cNvPr>
          <p:cNvSpPr>
            <a:spLocks noGrp="1"/>
          </p:cNvSpPr>
          <p:nvPr>
            <p:ph sz="half" idx="1"/>
          </p:nvPr>
        </p:nvSpPr>
        <p:spPr>
          <a:xfrm>
            <a:off x="498689" y="1497273"/>
            <a:ext cx="11161934" cy="4798331"/>
          </a:xfrm>
          <a:prstGeom prst="rect">
            <a:avLst/>
          </a:prstGeom>
        </p:spPr>
        <p:txBody>
          <a:bodyPr>
            <a:normAutofit/>
          </a:bodyPr>
          <a:lstStyle>
            <a:lvl1pPr>
              <a:buClr>
                <a:schemeClr val="tx1"/>
              </a:buClr>
              <a:defRPr sz="2400"/>
            </a:lvl1pPr>
            <a:lvl2pPr marL="685800" indent="-228600">
              <a:buFont typeface="Calibri" panose="020F0502020204030204" pitchFamily="34" charset="0"/>
              <a:buChar char="−"/>
              <a:defRPr sz="2000"/>
            </a:lvl2pPr>
            <a:lvl3pPr>
              <a:defRPr sz="1800"/>
            </a:lvl3pPr>
            <a:lvl4pPr marL="1600200" indent="-228600">
              <a:buClr>
                <a:schemeClr val="tx1"/>
              </a:buClr>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91133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9DCF5B-CDDD-0025-0D30-B40D223A493C}"/>
              </a:ext>
            </a:extLst>
          </p:cNvPr>
          <p:cNvSpPr>
            <a:spLocks noGrp="1"/>
          </p:cNvSpPr>
          <p:nvPr>
            <p:ph type="dt" sz="half" idx="10"/>
          </p:nvPr>
        </p:nvSpPr>
        <p:spPr/>
        <p:txBody>
          <a:bodyPr/>
          <a:lstStyle/>
          <a:p>
            <a:fld id="{E1527904-C02E-49B0-A03C-0B010A62D7ED}" type="datetimeFigureOut">
              <a:rPr lang="en-US" smtClean="0"/>
              <a:t>6/3/2026</a:t>
            </a:fld>
            <a:endParaRPr lang="en-US"/>
          </a:p>
        </p:txBody>
      </p:sp>
      <p:sp>
        <p:nvSpPr>
          <p:cNvPr id="3" name="Footer Placeholder 2">
            <a:extLst>
              <a:ext uri="{FF2B5EF4-FFF2-40B4-BE49-F238E27FC236}">
                <a16:creationId xmlns:a16="http://schemas.microsoft.com/office/drawing/2014/main" id="{DBB58AA0-E9D2-C198-F1C6-8930D0E1D6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1333CE-D790-392C-5F36-16D64A03C230}"/>
              </a:ext>
            </a:extLst>
          </p:cNvPr>
          <p:cNvSpPr>
            <a:spLocks noGrp="1"/>
          </p:cNvSpPr>
          <p:nvPr>
            <p:ph type="sldNum" sz="quarter" idx="12"/>
          </p:nvPr>
        </p:nvSpPr>
        <p:spPr/>
        <p:txBody>
          <a:bodyPr/>
          <a:lstStyle/>
          <a:p>
            <a:fld id="{C350FA8A-75C2-4E2A-A383-E7C06D75C379}" type="slidenum">
              <a:rPr lang="en-US" smtClean="0"/>
              <a:t>‹#›</a:t>
            </a:fld>
            <a:endParaRPr lang="en-US"/>
          </a:p>
        </p:txBody>
      </p:sp>
    </p:spTree>
    <p:extLst>
      <p:ext uri="{BB962C8B-B14F-4D97-AF65-F5344CB8AC3E}">
        <p14:creationId xmlns:p14="http://schemas.microsoft.com/office/powerpoint/2010/main" val="12956375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2BD08-37A0-4D26-533B-775B473F28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14CB4F-F797-7723-99BE-3F2BBA99B2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976D45-9B01-6D5F-EC17-D6D238F156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342F63-E8CC-9216-C9F9-46D06867E106}"/>
              </a:ext>
            </a:extLst>
          </p:cNvPr>
          <p:cNvSpPr>
            <a:spLocks noGrp="1"/>
          </p:cNvSpPr>
          <p:nvPr>
            <p:ph type="dt" sz="half" idx="10"/>
          </p:nvPr>
        </p:nvSpPr>
        <p:spPr/>
        <p:txBody>
          <a:bodyPr/>
          <a:lstStyle/>
          <a:p>
            <a:fld id="{E1527904-C02E-49B0-A03C-0B010A62D7ED}" type="datetimeFigureOut">
              <a:rPr lang="en-US" smtClean="0"/>
              <a:t>6/3/2026</a:t>
            </a:fld>
            <a:endParaRPr lang="en-US"/>
          </a:p>
        </p:txBody>
      </p:sp>
      <p:sp>
        <p:nvSpPr>
          <p:cNvPr id="6" name="Footer Placeholder 5">
            <a:extLst>
              <a:ext uri="{FF2B5EF4-FFF2-40B4-BE49-F238E27FC236}">
                <a16:creationId xmlns:a16="http://schemas.microsoft.com/office/drawing/2014/main" id="{5A445237-CA70-40A5-E49A-9EA52B14CD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28DB30-F844-5173-2113-E5554A9119B6}"/>
              </a:ext>
            </a:extLst>
          </p:cNvPr>
          <p:cNvSpPr>
            <a:spLocks noGrp="1"/>
          </p:cNvSpPr>
          <p:nvPr>
            <p:ph type="sldNum" sz="quarter" idx="12"/>
          </p:nvPr>
        </p:nvSpPr>
        <p:spPr/>
        <p:txBody>
          <a:bodyPr/>
          <a:lstStyle/>
          <a:p>
            <a:fld id="{C350FA8A-75C2-4E2A-A383-E7C06D75C379}" type="slidenum">
              <a:rPr lang="en-US" smtClean="0"/>
              <a:t>‹#›</a:t>
            </a:fld>
            <a:endParaRPr lang="en-US"/>
          </a:p>
        </p:txBody>
      </p:sp>
    </p:spTree>
    <p:extLst>
      <p:ext uri="{BB962C8B-B14F-4D97-AF65-F5344CB8AC3E}">
        <p14:creationId xmlns:p14="http://schemas.microsoft.com/office/powerpoint/2010/main" val="15990971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959DA-C99A-42FE-B0A8-6F46070AFB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FF526D-6B03-1E8F-7614-2F7723F56D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489A45-2CF6-B871-7673-88483F5850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CDF12E-D379-02AE-34D7-E2533C3B09DF}"/>
              </a:ext>
            </a:extLst>
          </p:cNvPr>
          <p:cNvSpPr>
            <a:spLocks noGrp="1"/>
          </p:cNvSpPr>
          <p:nvPr>
            <p:ph type="dt" sz="half" idx="10"/>
          </p:nvPr>
        </p:nvSpPr>
        <p:spPr/>
        <p:txBody>
          <a:bodyPr/>
          <a:lstStyle/>
          <a:p>
            <a:fld id="{E1527904-C02E-49B0-A03C-0B010A62D7ED}" type="datetimeFigureOut">
              <a:rPr lang="en-US" smtClean="0"/>
              <a:t>6/3/2026</a:t>
            </a:fld>
            <a:endParaRPr lang="en-US"/>
          </a:p>
        </p:txBody>
      </p:sp>
      <p:sp>
        <p:nvSpPr>
          <p:cNvPr id="6" name="Footer Placeholder 5">
            <a:extLst>
              <a:ext uri="{FF2B5EF4-FFF2-40B4-BE49-F238E27FC236}">
                <a16:creationId xmlns:a16="http://schemas.microsoft.com/office/drawing/2014/main" id="{354B0D29-413D-A3E6-BDB6-99BD12E34F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23A052-2E05-BABB-4428-0DB28E1FE424}"/>
              </a:ext>
            </a:extLst>
          </p:cNvPr>
          <p:cNvSpPr>
            <a:spLocks noGrp="1"/>
          </p:cNvSpPr>
          <p:nvPr>
            <p:ph type="sldNum" sz="quarter" idx="12"/>
          </p:nvPr>
        </p:nvSpPr>
        <p:spPr/>
        <p:txBody>
          <a:bodyPr/>
          <a:lstStyle/>
          <a:p>
            <a:fld id="{C350FA8A-75C2-4E2A-A383-E7C06D75C379}" type="slidenum">
              <a:rPr lang="en-US" smtClean="0"/>
              <a:t>‹#›</a:t>
            </a:fld>
            <a:endParaRPr lang="en-US"/>
          </a:p>
        </p:txBody>
      </p:sp>
    </p:spTree>
    <p:extLst>
      <p:ext uri="{BB962C8B-B14F-4D97-AF65-F5344CB8AC3E}">
        <p14:creationId xmlns:p14="http://schemas.microsoft.com/office/powerpoint/2010/main" val="27465482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D8C9F-310F-B291-2F9D-F7CC041E7A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617A44-F226-065E-1BA9-3808AA13FE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5743D0-43E1-8945-0F94-B9CDC4D8431C}"/>
              </a:ext>
            </a:extLst>
          </p:cNvPr>
          <p:cNvSpPr>
            <a:spLocks noGrp="1"/>
          </p:cNvSpPr>
          <p:nvPr>
            <p:ph type="dt" sz="half" idx="10"/>
          </p:nvPr>
        </p:nvSpPr>
        <p:spPr/>
        <p:txBody>
          <a:bodyPr/>
          <a:lstStyle/>
          <a:p>
            <a:fld id="{E1527904-C02E-49B0-A03C-0B010A62D7ED}" type="datetimeFigureOut">
              <a:rPr lang="en-US" smtClean="0"/>
              <a:t>6/3/2026</a:t>
            </a:fld>
            <a:endParaRPr lang="en-US"/>
          </a:p>
        </p:txBody>
      </p:sp>
      <p:sp>
        <p:nvSpPr>
          <p:cNvPr id="5" name="Footer Placeholder 4">
            <a:extLst>
              <a:ext uri="{FF2B5EF4-FFF2-40B4-BE49-F238E27FC236}">
                <a16:creationId xmlns:a16="http://schemas.microsoft.com/office/drawing/2014/main" id="{3B33B6A4-3DD7-43A6-6C31-0ABD3A96C9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2642F7-EDFE-F19D-ECCE-B20E1C1C82AD}"/>
              </a:ext>
            </a:extLst>
          </p:cNvPr>
          <p:cNvSpPr>
            <a:spLocks noGrp="1"/>
          </p:cNvSpPr>
          <p:nvPr>
            <p:ph type="sldNum" sz="quarter" idx="12"/>
          </p:nvPr>
        </p:nvSpPr>
        <p:spPr/>
        <p:txBody>
          <a:bodyPr/>
          <a:lstStyle/>
          <a:p>
            <a:fld id="{C350FA8A-75C2-4E2A-A383-E7C06D75C379}" type="slidenum">
              <a:rPr lang="en-US" smtClean="0"/>
              <a:t>‹#›</a:t>
            </a:fld>
            <a:endParaRPr lang="en-US"/>
          </a:p>
        </p:txBody>
      </p:sp>
    </p:spTree>
    <p:extLst>
      <p:ext uri="{BB962C8B-B14F-4D97-AF65-F5344CB8AC3E}">
        <p14:creationId xmlns:p14="http://schemas.microsoft.com/office/powerpoint/2010/main" val="33612975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1BEEF0-1C3B-A19B-962A-B438A0C976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13ACAD-98CD-A732-C69D-D215F0FBEA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9065CE-39E9-1317-0069-97099C42A3F5}"/>
              </a:ext>
            </a:extLst>
          </p:cNvPr>
          <p:cNvSpPr>
            <a:spLocks noGrp="1"/>
          </p:cNvSpPr>
          <p:nvPr>
            <p:ph type="dt" sz="half" idx="10"/>
          </p:nvPr>
        </p:nvSpPr>
        <p:spPr/>
        <p:txBody>
          <a:bodyPr/>
          <a:lstStyle/>
          <a:p>
            <a:fld id="{E1527904-C02E-49B0-A03C-0B010A62D7ED}" type="datetimeFigureOut">
              <a:rPr lang="en-US" smtClean="0"/>
              <a:t>6/3/2026</a:t>
            </a:fld>
            <a:endParaRPr lang="en-US"/>
          </a:p>
        </p:txBody>
      </p:sp>
      <p:sp>
        <p:nvSpPr>
          <p:cNvPr id="5" name="Footer Placeholder 4">
            <a:extLst>
              <a:ext uri="{FF2B5EF4-FFF2-40B4-BE49-F238E27FC236}">
                <a16:creationId xmlns:a16="http://schemas.microsoft.com/office/drawing/2014/main" id="{63368A39-C883-13A3-7167-8DC5392C1F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91A3B-81F8-2071-2C29-7A8249843FFF}"/>
              </a:ext>
            </a:extLst>
          </p:cNvPr>
          <p:cNvSpPr>
            <a:spLocks noGrp="1"/>
          </p:cNvSpPr>
          <p:nvPr>
            <p:ph type="sldNum" sz="quarter" idx="12"/>
          </p:nvPr>
        </p:nvSpPr>
        <p:spPr/>
        <p:txBody>
          <a:bodyPr/>
          <a:lstStyle/>
          <a:p>
            <a:fld id="{C350FA8A-75C2-4E2A-A383-E7C06D75C379}" type="slidenum">
              <a:rPr lang="en-US" smtClean="0"/>
              <a:t>‹#›</a:t>
            </a:fld>
            <a:endParaRPr lang="en-US"/>
          </a:p>
        </p:txBody>
      </p:sp>
    </p:spTree>
    <p:extLst>
      <p:ext uri="{BB962C8B-B14F-4D97-AF65-F5344CB8AC3E}">
        <p14:creationId xmlns:p14="http://schemas.microsoft.com/office/powerpoint/2010/main" val="33366114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8EE02-8701-AC70-B971-1C77CDA2E2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3AF12F-3996-A66F-11D8-B661AB8A87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B30FA6-3606-FB79-6897-B157F18DAEE9}"/>
              </a:ext>
            </a:extLst>
          </p:cNvPr>
          <p:cNvSpPr>
            <a:spLocks noGrp="1"/>
          </p:cNvSpPr>
          <p:nvPr>
            <p:ph type="dt" sz="half" idx="10"/>
          </p:nvPr>
        </p:nvSpPr>
        <p:spPr/>
        <p:txBody>
          <a:bodyPr/>
          <a:lstStyle/>
          <a:p>
            <a:fld id="{2278C5AB-23B1-4702-96FC-B103F5F33528}" type="datetimeFigureOut">
              <a:rPr lang="en-US" smtClean="0"/>
              <a:t>6/3/2026</a:t>
            </a:fld>
            <a:endParaRPr lang="en-US"/>
          </a:p>
        </p:txBody>
      </p:sp>
      <p:sp>
        <p:nvSpPr>
          <p:cNvPr id="5" name="Footer Placeholder 4">
            <a:extLst>
              <a:ext uri="{FF2B5EF4-FFF2-40B4-BE49-F238E27FC236}">
                <a16:creationId xmlns:a16="http://schemas.microsoft.com/office/drawing/2014/main" id="{D923D719-F700-AD3D-E6CB-174370679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2DE1BC-8A7C-2F07-9906-3B0600E280C3}"/>
              </a:ext>
            </a:extLst>
          </p:cNvPr>
          <p:cNvSpPr>
            <a:spLocks noGrp="1"/>
          </p:cNvSpPr>
          <p:nvPr>
            <p:ph type="sldNum" sz="quarter" idx="12"/>
          </p:nvPr>
        </p:nvSpPr>
        <p:spPr/>
        <p:txBody>
          <a:bodyPr/>
          <a:lstStyle/>
          <a:p>
            <a:fld id="{81F113DE-044F-41CC-BB73-2D35131DF5CD}" type="slidenum">
              <a:rPr lang="en-US" smtClean="0"/>
              <a:t>‹#›</a:t>
            </a:fld>
            <a:endParaRPr lang="en-US"/>
          </a:p>
        </p:txBody>
      </p:sp>
    </p:spTree>
    <p:extLst>
      <p:ext uri="{BB962C8B-B14F-4D97-AF65-F5344CB8AC3E}">
        <p14:creationId xmlns:p14="http://schemas.microsoft.com/office/powerpoint/2010/main" val="39580604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316B2-29E5-674B-38D0-2B95CF641B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29D597-4BB9-36A2-25BD-2B4D2D8047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99002E-DCD4-C433-C482-10322DB7C1F1}"/>
              </a:ext>
            </a:extLst>
          </p:cNvPr>
          <p:cNvSpPr>
            <a:spLocks noGrp="1"/>
          </p:cNvSpPr>
          <p:nvPr>
            <p:ph type="dt" sz="half" idx="10"/>
          </p:nvPr>
        </p:nvSpPr>
        <p:spPr/>
        <p:txBody>
          <a:bodyPr/>
          <a:lstStyle/>
          <a:p>
            <a:fld id="{2278C5AB-23B1-4702-96FC-B103F5F33528}" type="datetimeFigureOut">
              <a:rPr lang="en-US" smtClean="0"/>
              <a:t>6/3/2026</a:t>
            </a:fld>
            <a:endParaRPr lang="en-US"/>
          </a:p>
        </p:txBody>
      </p:sp>
      <p:sp>
        <p:nvSpPr>
          <p:cNvPr id="5" name="Footer Placeholder 4">
            <a:extLst>
              <a:ext uri="{FF2B5EF4-FFF2-40B4-BE49-F238E27FC236}">
                <a16:creationId xmlns:a16="http://schemas.microsoft.com/office/drawing/2014/main" id="{254D40A9-308B-8C05-0A46-906C807EFD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D69CEB-9F21-5CB3-48A8-340111AC9BA8}"/>
              </a:ext>
            </a:extLst>
          </p:cNvPr>
          <p:cNvSpPr>
            <a:spLocks noGrp="1"/>
          </p:cNvSpPr>
          <p:nvPr>
            <p:ph type="sldNum" sz="quarter" idx="12"/>
          </p:nvPr>
        </p:nvSpPr>
        <p:spPr/>
        <p:txBody>
          <a:bodyPr/>
          <a:lstStyle/>
          <a:p>
            <a:fld id="{81F113DE-044F-41CC-BB73-2D35131DF5CD}" type="slidenum">
              <a:rPr lang="en-US" smtClean="0"/>
              <a:t>‹#›</a:t>
            </a:fld>
            <a:endParaRPr lang="en-US"/>
          </a:p>
        </p:txBody>
      </p:sp>
    </p:spTree>
    <p:extLst>
      <p:ext uri="{BB962C8B-B14F-4D97-AF65-F5344CB8AC3E}">
        <p14:creationId xmlns:p14="http://schemas.microsoft.com/office/powerpoint/2010/main" val="13895288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F55AD-0521-4309-91C6-D86233B66A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F4DA93-7570-FFE1-7C7B-D8FBCB96910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D12469-2090-285D-5F8F-4F13B36891E9}"/>
              </a:ext>
            </a:extLst>
          </p:cNvPr>
          <p:cNvSpPr>
            <a:spLocks noGrp="1"/>
          </p:cNvSpPr>
          <p:nvPr>
            <p:ph type="dt" sz="half" idx="10"/>
          </p:nvPr>
        </p:nvSpPr>
        <p:spPr/>
        <p:txBody>
          <a:bodyPr/>
          <a:lstStyle/>
          <a:p>
            <a:fld id="{2278C5AB-23B1-4702-96FC-B103F5F33528}" type="datetimeFigureOut">
              <a:rPr lang="en-US" smtClean="0"/>
              <a:t>6/3/2026</a:t>
            </a:fld>
            <a:endParaRPr lang="en-US"/>
          </a:p>
        </p:txBody>
      </p:sp>
      <p:sp>
        <p:nvSpPr>
          <p:cNvPr id="5" name="Footer Placeholder 4">
            <a:extLst>
              <a:ext uri="{FF2B5EF4-FFF2-40B4-BE49-F238E27FC236}">
                <a16:creationId xmlns:a16="http://schemas.microsoft.com/office/drawing/2014/main" id="{ADD0DBA2-BBAA-1A09-A71F-4F4BAB53A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31CBB2-46D5-965B-C975-D398A133D29F}"/>
              </a:ext>
            </a:extLst>
          </p:cNvPr>
          <p:cNvSpPr>
            <a:spLocks noGrp="1"/>
          </p:cNvSpPr>
          <p:nvPr>
            <p:ph type="sldNum" sz="quarter" idx="12"/>
          </p:nvPr>
        </p:nvSpPr>
        <p:spPr/>
        <p:txBody>
          <a:bodyPr/>
          <a:lstStyle/>
          <a:p>
            <a:fld id="{81F113DE-044F-41CC-BB73-2D35131DF5CD}" type="slidenum">
              <a:rPr lang="en-US" smtClean="0"/>
              <a:t>‹#›</a:t>
            </a:fld>
            <a:endParaRPr lang="en-US"/>
          </a:p>
        </p:txBody>
      </p:sp>
    </p:spTree>
    <p:extLst>
      <p:ext uri="{BB962C8B-B14F-4D97-AF65-F5344CB8AC3E}">
        <p14:creationId xmlns:p14="http://schemas.microsoft.com/office/powerpoint/2010/main" val="13115938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82BD-9136-12FF-1BA4-7678DFAAFE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EDDB15-7A3E-E1BB-6136-F226AF08FE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0C6689-D238-5636-4CDB-7953598908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92A8A9-F2FB-D6A3-3078-13583CBEA4F3}"/>
              </a:ext>
            </a:extLst>
          </p:cNvPr>
          <p:cNvSpPr>
            <a:spLocks noGrp="1"/>
          </p:cNvSpPr>
          <p:nvPr>
            <p:ph type="dt" sz="half" idx="10"/>
          </p:nvPr>
        </p:nvSpPr>
        <p:spPr/>
        <p:txBody>
          <a:bodyPr/>
          <a:lstStyle/>
          <a:p>
            <a:fld id="{2278C5AB-23B1-4702-96FC-B103F5F33528}" type="datetimeFigureOut">
              <a:rPr lang="en-US" smtClean="0"/>
              <a:t>6/3/2026</a:t>
            </a:fld>
            <a:endParaRPr lang="en-US"/>
          </a:p>
        </p:txBody>
      </p:sp>
      <p:sp>
        <p:nvSpPr>
          <p:cNvPr id="6" name="Footer Placeholder 5">
            <a:extLst>
              <a:ext uri="{FF2B5EF4-FFF2-40B4-BE49-F238E27FC236}">
                <a16:creationId xmlns:a16="http://schemas.microsoft.com/office/drawing/2014/main" id="{8C442EF0-EB59-BCEF-8C3E-55CCE1545F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1977C9-6E07-E8B8-648B-7E279A273F7C}"/>
              </a:ext>
            </a:extLst>
          </p:cNvPr>
          <p:cNvSpPr>
            <a:spLocks noGrp="1"/>
          </p:cNvSpPr>
          <p:nvPr>
            <p:ph type="sldNum" sz="quarter" idx="12"/>
          </p:nvPr>
        </p:nvSpPr>
        <p:spPr/>
        <p:txBody>
          <a:bodyPr/>
          <a:lstStyle/>
          <a:p>
            <a:fld id="{81F113DE-044F-41CC-BB73-2D35131DF5CD}" type="slidenum">
              <a:rPr lang="en-US" smtClean="0"/>
              <a:t>‹#›</a:t>
            </a:fld>
            <a:endParaRPr lang="en-US"/>
          </a:p>
        </p:txBody>
      </p:sp>
    </p:spTree>
    <p:extLst>
      <p:ext uri="{BB962C8B-B14F-4D97-AF65-F5344CB8AC3E}">
        <p14:creationId xmlns:p14="http://schemas.microsoft.com/office/powerpoint/2010/main" val="7176519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58389-B04E-4D5A-6815-E9B01B2776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7A5B85-52E2-1FBD-7CD3-B96F8E3AB7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025861-1B3C-95EE-4C7F-223D62DB76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418D89-0F62-1238-9561-D01D1569E6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B61E35-4720-872B-E692-B61A53BBC3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D4E11D-F4B7-16E2-64D4-1D08AE71D774}"/>
              </a:ext>
            </a:extLst>
          </p:cNvPr>
          <p:cNvSpPr>
            <a:spLocks noGrp="1"/>
          </p:cNvSpPr>
          <p:nvPr>
            <p:ph type="dt" sz="half" idx="10"/>
          </p:nvPr>
        </p:nvSpPr>
        <p:spPr/>
        <p:txBody>
          <a:bodyPr/>
          <a:lstStyle/>
          <a:p>
            <a:fld id="{2278C5AB-23B1-4702-96FC-B103F5F33528}" type="datetimeFigureOut">
              <a:rPr lang="en-US" smtClean="0"/>
              <a:t>6/3/2026</a:t>
            </a:fld>
            <a:endParaRPr lang="en-US"/>
          </a:p>
        </p:txBody>
      </p:sp>
      <p:sp>
        <p:nvSpPr>
          <p:cNvPr id="8" name="Footer Placeholder 7">
            <a:extLst>
              <a:ext uri="{FF2B5EF4-FFF2-40B4-BE49-F238E27FC236}">
                <a16:creationId xmlns:a16="http://schemas.microsoft.com/office/drawing/2014/main" id="{010FAECD-11D1-5EF9-9A8E-1FA16010DC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107935-23BC-922D-2A17-B42EB3EEC7F4}"/>
              </a:ext>
            </a:extLst>
          </p:cNvPr>
          <p:cNvSpPr>
            <a:spLocks noGrp="1"/>
          </p:cNvSpPr>
          <p:nvPr>
            <p:ph type="sldNum" sz="quarter" idx="12"/>
          </p:nvPr>
        </p:nvSpPr>
        <p:spPr/>
        <p:txBody>
          <a:bodyPr/>
          <a:lstStyle/>
          <a:p>
            <a:fld id="{81F113DE-044F-41CC-BB73-2D35131DF5CD}" type="slidenum">
              <a:rPr lang="en-US" smtClean="0"/>
              <a:t>‹#›</a:t>
            </a:fld>
            <a:endParaRPr lang="en-US"/>
          </a:p>
        </p:txBody>
      </p:sp>
    </p:spTree>
    <p:extLst>
      <p:ext uri="{BB962C8B-B14F-4D97-AF65-F5344CB8AC3E}">
        <p14:creationId xmlns:p14="http://schemas.microsoft.com/office/powerpoint/2010/main" val="1672989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56EFED-0085-D173-FE4C-BD6B5521FC2F}"/>
              </a:ext>
              <a:ext uri="{C183D7F6-B498-43B3-948B-1728B52AA6E4}">
                <adec:decorative xmlns:adec="http://schemas.microsoft.com/office/drawing/2017/decorative" val="1"/>
              </a:ext>
            </a:extLst>
          </p:cNvPr>
          <p:cNvSpPr>
            <a:spLocks/>
          </p:cNvSpPr>
          <p:nvPr userDrawn="1"/>
        </p:nvSpPr>
        <p:spPr>
          <a:xfrm>
            <a:off x="0" y="0"/>
            <a:ext cx="12192000" cy="1210764"/>
          </a:xfrm>
          <a:prstGeom prst="rect">
            <a:avLst/>
          </a:prstGeom>
          <a:solidFill>
            <a:srgbClr val="002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090B02F0-A03C-8CAB-6622-A1C71F1ED078}"/>
              </a:ext>
            </a:extLst>
          </p:cNvPr>
          <p:cNvSpPr>
            <a:spLocks noGrp="1" noRot="1" noMove="1" noResize="1" noEditPoints="1" noAdjustHandles="1" noChangeArrowheads="1" noChangeShapeType="1"/>
          </p:cNvSpPr>
          <p:nvPr>
            <p:ph type="body" sz="quarter" idx="13" hasCustomPrompt="1"/>
          </p:nvPr>
        </p:nvSpPr>
        <p:spPr>
          <a:xfrm>
            <a:off x="498689" y="445675"/>
            <a:ext cx="8285163" cy="711295"/>
          </a:xfrm>
          <a:prstGeom prst="rect">
            <a:avLst/>
          </a:prstGeom>
        </p:spPr>
        <p:txBody>
          <a:bodyPr>
            <a:normAutofit/>
          </a:bodyPr>
          <a:lstStyle>
            <a:lvl1pPr marL="0" indent="0">
              <a:buFontTx/>
              <a:buNone/>
              <a:defRPr sz="3600" b="1">
                <a:solidFill>
                  <a:schemeClr val="bg1"/>
                </a:solidFill>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 Headline</a:t>
            </a:r>
          </a:p>
        </p:txBody>
      </p:sp>
      <p:sp>
        <p:nvSpPr>
          <p:cNvPr id="3" name="Picture Placeholder 7">
            <a:extLst>
              <a:ext uri="{FF2B5EF4-FFF2-40B4-BE49-F238E27FC236}">
                <a16:creationId xmlns:a16="http://schemas.microsoft.com/office/drawing/2014/main" id="{B434B9F2-FD4F-E01F-657C-6DACD90CE331}"/>
              </a:ext>
              <a:ext uri="{C183D7F6-B498-43B3-948B-1728B52AA6E4}">
                <adec:decorative xmlns:adec="http://schemas.microsoft.com/office/drawing/2017/decorative" val="1"/>
              </a:ext>
            </a:extLst>
          </p:cNvPr>
          <p:cNvSpPr>
            <a:spLocks noGrp="1"/>
          </p:cNvSpPr>
          <p:nvPr>
            <p:ph type="pic" sz="quarter" idx="15" hasCustomPrompt="1"/>
          </p:nvPr>
        </p:nvSpPr>
        <p:spPr>
          <a:xfrm>
            <a:off x="0" y="1210764"/>
            <a:ext cx="5657850" cy="5647236"/>
          </a:xfrm>
          <a:prstGeom prst="rect">
            <a:avLst/>
          </a:prstGeom>
          <a:solidFill>
            <a:schemeClr val="bg2"/>
          </a:solidFill>
        </p:spPr>
        <p:txBody>
          <a:bodyPr anchor="ctr" anchorCtr="0"/>
          <a:lstStyle>
            <a:lvl1pPr marL="0" indent="0" algn="ctr">
              <a:buFontTx/>
              <a:buNone/>
              <a:defRPr>
                <a:solidFill>
                  <a:schemeClr val="accent2"/>
                </a:solidFill>
              </a:defRPr>
            </a:lvl1pPr>
          </a:lstStyle>
          <a:p>
            <a:r>
              <a:rPr lang="en-US"/>
              <a:t>Image</a:t>
            </a:r>
          </a:p>
        </p:txBody>
      </p:sp>
      <p:pic>
        <p:nvPicPr>
          <p:cNvPr id="5" name="Graphic 4">
            <a:extLst>
              <a:ext uri="{FF2B5EF4-FFF2-40B4-BE49-F238E27FC236}">
                <a16:creationId xmlns:a16="http://schemas.microsoft.com/office/drawing/2014/main" id="{203D88C9-E9D7-D4F6-2973-3448F389E077}"/>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628" t="30345" r="44741" b="62626"/>
          <a:stretch/>
        </p:blipFill>
        <p:spPr>
          <a:xfrm>
            <a:off x="8913384" y="1"/>
            <a:ext cx="3278616" cy="1210764"/>
          </a:xfrm>
          <a:prstGeom prst="rect">
            <a:avLst/>
          </a:prstGeom>
        </p:spPr>
      </p:pic>
      <p:sp>
        <p:nvSpPr>
          <p:cNvPr id="2" name="Content Placeholder 2">
            <a:extLst>
              <a:ext uri="{FF2B5EF4-FFF2-40B4-BE49-F238E27FC236}">
                <a16:creationId xmlns:a16="http://schemas.microsoft.com/office/drawing/2014/main" id="{C3B1EBF9-4747-FEE2-9140-BA48E5A86705}"/>
              </a:ext>
            </a:extLst>
          </p:cNvPr>
          <p:cNvSpPr>
            <a:spLocks noGrp="1"/>
          </p:cNvSpPr>
          <p:nvPr>
            <p:ph sz="half" idx="1"/>
          </p:nvPr>
        </p:nvSpPr>
        <p:spPr>
          <a:xfrm>
            <a:off x="6156325" y="1497273"/>
            <a:ext cx="5537200" cy="4798331"/>
          </a:xfrm>
          <a:prstGeom prst="rect">
            <a:avLst/>
          </a:prstGeom>
        </p:spPr>
        <p:txBody>
          <a:bodyPr>
            <a:normAutofit/>
          </a:bodyPr>
          <a:lstStyle>
            <a:lvl1pPr>
              <a:buClr>
                <a:schemeClr val="tx1"/>
              </a:buClr>
              <a:defRPr sz="2400"/>
            </a:lvl1pPr>
            <a:lvl2pPr marL="685800" indent="-228600">
              <a:buFont typeface="Calibri" panose="020F0502020204030204" pitchFamily="34" charset="0"/>
              <a:buChar char="−"/>
              <a:defRPr sz="2000"/>
            </a:lvl2pPr>
            <a:lvl3pPr>
              <a:defRPr sz="1800"/>
            </a:lvl3pPr>
            <a:lvl4pPr marL="1600200" indent="-228600">
              <a:buClr>
                <a:schemeClr val="tx1"/>
              </a:buClr>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66360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85014-00E0-D156-5F01-3A4CE20BB3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CB872E-AD71-15E7-7D6B-22E352A9E2AF}"/>
              </a:ext>
            </a:extLst>
          </p:cNvPr>
          <p:cNvSpPr>
            <a:spLocks noGrp="1"/>
          </p:cNvSpPr>
          <p:nvPr>
            <p:ph type="dt" sz="half" idx="10"/>
          </p:nvPr>
        </p:nvSpPr>
        <p:spPr/>
        <p:txBody>
          <a:bodyPr/>
          <a:lstStyle/>
          <a:p>
            <a:fld id="{2278C5AB-23B1-4702-96FC-B103F5F33528}" type="datetimeFigureOut">
              <a:rPr lang="en-US" smtClean="0"/>
              <a:t>6/3/2026</a:t>
            </a:fld>
            <a:endParaRPr lang="en-US"/>
          </a:p>
        </p:txBody>
      </p:sp>
      <p:sp>
        <p:nvSpPr>
          <p:cNvPr id="4" name="Footer Placeholder 3">
            <a:extLst>
              <a:ext uri="{FF2B5EF4-FFF2-40B4-BE49-F238E27FC236}">
                <a16:creationId xmlns:a16="http://schemas.microsoft.com/office/drawing/2014/main" id="{EA33D214-6D1B-99C6-87E8-E4899CA6E2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5C263C-DD15-874A-6C8A-B6895172FAF3}"/>
              </a:ext>
            </a:extLst>
          </p:cNvPr>
          <p:cNvSpPr>
            <a:spLocks noGrp="1"/>
          </p:cNvSpPr>
          <p:nvPr>
            <p:ph type="sldNum" sz="quarter" idx="12"/>
          </p:nvPr>
        </p:nvSpPr>
        <p:spPr/>
        <p:txBody>
          <a:bodyPr/>
          <a:lstStyle/>
          <a:p>
            <a:fld id="{81F113DE-044F-41CC-BB73-2D35131DF5CD}" type="slidenum">
              <a:rPr lang="en-US" smtClean="0"/>
              <a:t>‹#›</a:t>
            </a:fld>
            <a:endParaRPr lang="en-US"/>
          </a:p>
        </p:txBody>
      </p:sp>
    </p:spTree>
    <p:extLst>
      <p:ext uri="{BB962C8B-B14F-4D97-AF65-F5344CB8AC3E}">
        <p14:creationId xmlns:p14="http://schemas.microsoft.com/office/powerpoint/2010/main" val="11799885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CF010A-CD3B-CF53-F1F0-7C48052C2270}"/>
              </a:ext>
            </a:extLst>
          </p:cNvPr>
          <p:cNvSpPr>
            <a:spLocks noGrp="1"/>
          </p:cNvSpPr>
          <p:nvPr>
            <p:ph type="dt" sz="half" idx="10"/>
          </p:nvPr>
        </p:nvSpPr>
        <p:spPr/>
        <p:txBody>
          <a:bodyPr/>
          <a:lstStyle/>
          <a:p>
            <a:fld id="{2278C5AB-23B1-4702-96FC-B103F5F33528}" type="datetimeFigureOut">
              <a:rPr lang="en-US" smtClean="0"/>
              <a:t>6/3/2026</a:t>
            </a:fld>
            <a:endParaRPr lang="en-US"/>
          </a:p>
        </p:txBody>
      </p:sp>
      <p:sp>
        <p:nvSpPr>
          <p:cNvPr id="3" name="Footer Placeholder 2">
            <a:extLst>
              <a:ext uri="{FF2B5EF4-FFF2-40B4-BE49-F238E27FC236}">
                <a16:creationId xmlns:a16="http://schemas.microsoft.com/office/drawing/2014/main" id="{14B28E0E-C1D7-EE40-1BFB-B68D3AAF50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99F57-AD94-2FF4-E304-12C19061795E}"/>
              </a:ext>
            </a:extLst>
          </p:cNvPr>
          <p:cNvSpPr>
            <a:spLocks noGrp="1"/>
          </p:cNvSpPr>
          <p:nvPr>
            <p:ph type="sldNum" sz="quarter" idx="12"/>
          </p:nvPr>
        </p:nvSpPr>
        <p:spPr/>
        <p:txBody>
          <a:bodyPr/>
          <a:lstStyle/>
          <a:p>
            <a:fld id="{81F113DE-044F-41CC-BB73-2D35131DF5CD}" type="slidenum">
              <a:rPr lang="en-US" smtClean="0"/>
              <a:t>‹#›</a:t>
            </a:fld>
            <a:endParaRPr lang="en-US"/>
          </a:p>
        </p:txBody>
      </p:sp>
    </p:spTree>
    <p:extLst>
      <p:ext uri="{BB962C8B-B14F-4D97-AF65-F5344CB8AC3E}">
        <p14:creationId xmlns:p14="http://schemas.microsoft.com/office/powerpoint/2010/main" val="41886332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11DBD-400E-6BA8-4DA2-12377DE5C7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F6DFDF-0AC4-8583-22B4-3C08BB311B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6539AE-0F7B-2974-27B4-A66C138E61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47B395-CB2E-32C2-35D4-9294A42B9AF5}"/>
              </a:ext>
            </a:extLst>
          </p:cNvPr>
          <p:cNvSpPr>
            <a:spLocks noGrp="1"/>
          </p:cNvSpPr>
          <p:nvPr>
            <p:ph type="dt" sz="half" idx="10"/>
          </p:nvPr>
        </p:nvSpPr>
        <p:spPr/>
        <p:txBody>
          <a:bodyPr/>
          <a:lstStyle/>
          <a:p>
            <a:fld id="{2278C5AB-23B1-4702-96FC-B103F5F33528}" type="datetimeFigureOut">
              <a:rPr lang="en-US" smtClean="0"/>
              <a:t>6/3/2026</a:t>
            </a:fld>
            <a:endParaRPr lang="en-US"/>
          </a:p>
        </p:txBody>
      </p:sp>
      <p:sp>
        <p:nvSpPr>
          <p:cNvPr id="6" name="Footer Placeholder 5">
            <a:extLst>
              <a:ext uri="{FF2B5EF4-FFF2-40B4-BE49-F238E27FC236}">
                <a16:creationId xmlns:a16="http://schemas.microsoft.com/office/drawing/2014/main" id="{49313721-BAFC-CE5F-EC8F-32FF74162E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1486D1-D454-DE96-8B08-B99E4A1E6156}"/>
              </a:ext>
            </a:extLst>
          </p:cNvPr>
          <p:cNvSpPr>
            <a:spLocks noGrp="1"/>
          </p:cNvSpPr>
          <p:nvPr>
            <p:ph type="sldNum" sz="quarter" idx="12"/>
          </p:nvPr>
        </p:nvSpPr>
        <p:spPr/>
        <p:txBody>
          <a:bodyPr/>
          <a:lstStyle/>
          <a:p>
            <a:fld id="{81F113DE-044F-41CC-BB73-2D35131DF5CD}" type="slidenum">
              <a:rPr lang="en-US" smtClean="0"/>
              <a:t>‹#›</a:t>
            </a:fld>
            <a:endParaRPr lang="en-US"/>
          </a:p>
        </p:txBody>
      </p:sp>
    </p:spTree>
    <p:extLst>
      <p:ext uri="{BB962C8B-B14F-4D97-AF65-F5344CB8AC3E}">
        <p14:creationId xmlns:p14="http://schemas.microsoft.com/office/powerpoint/2010/main" val="26574522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D9B8A-AF79-33AC-E299-C57E4CFF51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A1AC8B-F9E5-5323-86AF-C4FFF5E1DB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655703-8A7A-725F-269F-1E222C3DBA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A37A11-BBE7-205E-F3ED-B2FD0AF8C7D6}"/>
              </a:ext>
            </a:extLst>
          </p:cNvPr>
          <p:cNvSpPr>
            <a:spLocks noGrp="1"/>
          </p:cNvSpPr>
          <p:nvPr>
            <p:ph type="dt" sz="half" idx="10"/>
          </p:nvPr>
        </p:nvSpPr>
        <p:spPr/>
        <p:txBody>
          <a:bodyPr/>
          <a:lstStyle/>
          <a:p>
            <a:fld id="{2278C5AB-23B1-4702-96FC-B103F5F33528}" type="datetimeFigureOut">
              <a:rPr lang="en-US" smtClean="0"/>
              <a:t>6/3/2026</a:t>
            </a:fld>
            <a:endParaRPr lang="en-US"/>
          </a:p>
        </p:txBody>
      </p:sp>
      <p:sp>
        <p:nvSpPr>
          <p:cNvPr id="6" name="Footer Placeholder 5">
            <a:extLst>
              <a:ext uri="{FF2B5EF4-FFF2-40B4-BE49-F238E27FC236}">
                <a16:creationId xmlns:a16="http://schemas.microsoft.com/office/drawing/2014/main" id="{9B8AECE8-438A-769B-EE55-D22CC62638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00ACCB-5AEF-AE15-91C5-513A7189D85B}"/>
              </a:ext>
            </a:extLst>
          </p:cNvPr>
          <p:cNvSpPr>
            <a:spLocks noGrp="1"/>
          </p:cNvSpPr>
          <p:nvPr>
            <p:ph type="sldNum" sz="quarter" idx="12"/>
          </p:nvPr>
        </p:nvSpPr>
        <p:spPr/>
        <p:txBody>
          <a:bodyPr/>
          <a:lstStyle/>
          <a:p>
            <a:fld id="{81F113DE-044F-41CC-BB73-2D35131DF5CD}" type="slidenum">
              <a:rPr lang="en-US" smtClean="0"/>
              <a:t>‹#›</a:t>
            </a:fld>
            <a:endParaRPr lang="en-US"/>
          </a:p>
        </p:txBody>
      </p:sp>
    </p:spTree>
    <p:extLst>
      <p:ext uri="{BB962C8B-B14F-4D97-AF65-F5344CB8AC3E}">
        <p14:creationId xmlns:p14="http://schemas.microsoft.com/office/powerpoint/2010/main" val="36409347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6D662-7670-A41A-53F4-4ED53F96D4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20AC0C-D6C9-03A3-3605-B4A20F30AF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0E713E-E187-E915-DE78-CD8CBA4EA818}"/>
              </a:ext>
            </a:extLst>
          </p:cNvPr>
          <p:cNvSpPr>
            <a:spLocks noGrp="1"/>
          </p:cNvSpPr>
          <p:nvPr>
            <p:ph type="dt" sz="half" idx="10"/>
          </p:nvPr>
        </p:nvSpPr>
        <p:spPr/>
        <p:txBody>
          <a:bodyPr/>
          <a:lstStyle/>
          <a:p>
            <a:fld id="{2278C5AB-23B1-4702-96FC-B103F5F33528}" type="datetimeFigureOut">
              <a:rPr lang="en-US" smtClean="0"/>
              <a:t>6/3/2026</a:t>
            </a:fld>
            <a:endParaRPr lang="en-US"/>
          </a:p>
        </p:txBody>
      </p:sp>
      <p:sp>
        <p:nvSpPr>
          <p:cNvPr id="5" name="Footer Placeholder 4">
            <a:extLst>
              <a:ext uri="{FF2B5EF4-FFF2-40B4-BE49-F238E27FC236}">
                <a16:creationId xmlns:a16="http://schemas.microsoft.com/office/drawing/2014/main" id="{E1A2BA4D-AA17-5A88-859B-C73B5919AD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9BC17-F9F5-0D50-9097-E68D7CF68F7C}"/>
              </a:ext>
            </a:extLst>
          </p:cNvPr>
          <p:cNvSpPr>
            <a:spLocks noGrp="1"/>
          </p:cNvSpPr>
          <p:nvPr>
            <p:ph type="sldNum" sz="quarter" idx="12"/>
          </p:nvPr>
        </p:nvSpPr>
        <p:spPr/>
        <p:txBody>
          <a:bodyPr/>
          <a:lstStyle/>
          <a:p>
            <a:fld id="{81F113DE-044F-41CC-BB73-2D35131DF5CD}" type="slidenum">
              <a:rPr lang="en-US" smtClean="0"/>
              <a:t>‹#›</a:t>
            </a:fld>
            <a:endParaRPr lang="en-US"/>
          </a:p>
        </p:txBody>
      </p:sp>
    </p:spTree>
    <p:extLst>
      <p:ext uri="{BB962C8B-B14F-4D97-AF65-F5344CB8AC3E}">
        <p14:creationId xmlns:p14="http://schemas.microsoft.com/office/powerpoint/2010/main" val="34001769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C67622-0A14-471D-6854-DC7C070473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94B67E-BBEE-8854-514A-9E06651BF1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97CC3-814C-30DB-1C4D-F51B50EABA39}"/>
              </a:ext>
            </a:extLst>
          </p:cNvPr>
          <p:cNvSpPr>
            <a:spLocks noGrp="1"/>
          </p:cNvSpPr>
          <p:nvPr>
            <p:ph type="dt" sz="half" idx="10"/>
          </p:nvPr>
        </p:nvSpPr>
        <p:spPr/>
        <p:txBody>
          <a:bodyPr/>
          <a:lstStyle/>
          <a:p>
            <a:fld id="{2278C5AB-23B1-4702-96FC-B103F5F33528}" type="datetimeFigureOut">
              <a:rPr lang="en-US" smtClean="0"/>
              <a:t>6/3/2026</a:t>
            </a:fld>
            <a:endParaRPr lang="en-US"/>
          </a:p>
        </p:txBody>
      </p:sp>
      <p:sp>
        <p:nvSpPr>
          <p:cNvPr id="5" name="Footer Placeholder 4">
            <a:extLst>
              <a:ext uri="{FF2B5EF4-FFF2-40B4-BE49-F238E27FC236}">
                <a16:creationId xmlns:a16="http://schemas.microsoft.com/office/drawing/2014/main" id="{CB313286-52C6-8157-7896-FF0861414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DCF71A-51ED-4331-895A-1C6E1BAFB95C}"/>
              </a:ext>
            </a:extLst>
          </p:cNvPr>
          <p:cNvSpPr>
            <a:spLocks noGrp="1"/>
          </p:cNvSpPr>
          <p:nvPr>
            <p:ph type="sldNum" sz="quarter" idx="12"/>
          </p:nvPr>
        </p:nvSpPr>
        <p:spPr/>
        <p:txBody>
          <a:bodyPr/>
          <a:lstStyle/>
          <a:p>
            <a:fld id="{81F113DE-044F-41CC-BB73-2D35131DF5CD}" type="slidenum">
              <a:rPr lang="en-US" smtClean="0"/>
              <a:t>‹#›</a:t>
            </a:fld>
            <a:endParaRPr lang="en-US"/>
          </a:p>
        </p:txBody>
      </p:sp>
    </p:spTree>
    <p:extLst>
      <p:ext uri="{BB962C8B-B14F-4D97-AF65-F5344CB8AC3E}">
        <p14:creationId xmlns:p14="http://schemas.microsoft.com/office/powerpoint/2010/main" val="2163504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ption 4; Logo">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A11DF799-CEFB-1ACB-B6CA-BD6EFC86AEB0}"/>
              </a:ext>
            </a:extLst>
          </p:cNvPr>
          <p:cNvSpPr>
            <a:spLocks noGrp="1"/>
          </p:cNvSpPr>
          <p:nvPr>
            <p:ph type="body" sz="quarter" idx="13" hasCustomPrompt="1"/>
          </p:nvPr>
        </p:nvSpPr>
        <p:spPr>
          <a:xfrm>
            <a:off x="498689" y="445675"/>
            <a:ext cx="11174199" cy="787400"/>
          </a:xfrm>
          <a:prstGeom prst="rect">
            <a:avLst/>
          </a:prstGeom>
        </p:spPr>
        <p:txBody>
          <a:bodyPr>
            <a:normAutofit/>
          </a:bodyPr>
          <a:lstStyle>
            <a:lvl1pPr marL="0" indent="0">
              <a:buFontTx/>
              <a:buNone/>
              <a:defRPr sz="3600" b="1">
                <a:solidFill>
                  <a:srgbClr val="002C65"/>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Sample Headline</a:t>
            </a:r>
          </a:p>
        </p:txBody>
      </p:sp>
      <p:pic>
        <p:nvPicPr>
          <p:cNvPr id="6" name="Picture 5">
            <a:extLst>
              <a:ext uri="{FF2B5EF4-FFF2-40B4-BE49-F238E27FC236}">
                <a16:creationId xmlns:a16="http://schemas.microsoft.com/office/drawing/2014/main" id="{374B31FE-DFC4-7470-3A66-651AF10F0A3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8931" y="6457885"/>
            <a:ext cx="1191769" cy="212855"/>
          </a:xfrm>
          <a:prstGeom prst="rect">
            <a:avLst/>
          </a:prstGeom>
        </p:spPr>
      </p:pic>
      <p:sp>
        <p:nvSpPr>
          <p:cNvPr id="3" name="Content Placeholder 2">
            <a:extLst>
              <a:ext uri="{FF2B5EF4-FFF2-40B4-BE49-F238E27FC236}">
                <a16:creationId xmlns:a16="http://schemas.microsoft.com/office/drawing/2014/main" id="{0AE6BCC3-A47F-5281-98FE-101A5FEFB346}"/>
              </a:ext>
            </a:extLst>
          </p:cNvPr>
          <p:cNvSpPr>
            <a:spLocks noGrp="1"/>
          </p:cNvSpPr>
          <p:nvPr>
            <p:ph sz="half" idx="1"/>
          </p:nvPr>
        </p:nvSpPr>
        <p:spPr>
          <a:xfrm>
            <a:off x="498689" y="1497273"/>
            <a:ext cx="11161934" cy="4798331"/>
          </a:xfrm>
          <a:prstGeom prst="rect">
            <a:avLst/>
          </a:prstGeom>
        </p:spPr>
        <p:txBody>
          <a:bodyPr>
            <a:normAutofit/>
          </a:bodyPr>
          <a:lstStyle>
            <a:lvl1pPr>
              <a:buClr>
                <a:schemeClr val="tx1"/>
              </a:buClr>
              <a:defRPr sz="2400"/>
            </a:lvl1pPr>
            <a:lvl2pPr marL="685800" indent="-228600">
              <a:buFont typeface="Calibri" panose="020F0502020204030204" pitchFamily="34" charset="0"/>
              <a:buChar char="−"/>
              <a:defRPr sz="2000"/>
            </a:lvl2pPr>
            <a:lvl3pPr>
              <a:defRPr sz="1800"/>
            </a:lvl3pPr>
            <a:lvl4pPr marL="1600200" indent="-228600">
              <a:buClr>
                <a:schemeClr val="tx1"/>
              </a:buClr>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091494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2.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3.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178219"/>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725" r:id="rId3"/>
    <p:sldLayoutId id="2147483758" r:id="rId4"/>
    <p:sldLayoutId id="2147483650" r:id="rId5"/>
    <p:sldLayoutId id="2147483753" r:id="rId6"/>
    <p:sldLayoutId id="2147483652" r:id="rId7"/>
    <p:sldLayoutId id="2147483756" r:id="rId8"/>
    <p:sldLayoutId id="2147483714" r:id="rId9"/>
    <p:sldLayoutId id="2147483717" r:id="rId10"/>
    <p:sldLayoutId id="2147483750" r:id="rId11"/>
    <p:sldLayoutId id="2147483740" r:id="rId12"/>
    <p:sldLayoutId id="2147483702" r:id="rId13"/>
    <p:sldLayoutId id="2147483704" r:id="rId14"/>
    <p:sldLayoutId id="2147483739" r:id="rId15"/>
    <p:sldLayoutId id="2147483707" r:id="rId16"/>
    <p:sldLayoutId id="2147483703" r:id="rId17"/>
    <p:sldLayoutId id="2147483741" r:id="rId18"/>
    <p:sldLayoutId id="2147483718" r:id="rId19"/>
    <p:sldLayoutId id="2147483720" r:id="rId20"/>
    <p:sldLayoutId id="2147483738" r:id="rId21"/>
    <p:sldLayoutId id="2147483721" r:id="rId22"/>
    <p:sldLayoutId id="2147483719" r:id="rId23"/>
    <p:sldLayoutId id="2147483651" r:id="rId24"/>
    <p:sldLayoutId id="2147483715" r:id="rId25"/>
    <p:sldLayoutId id="2147483705" r:id="rId26"/>
    <p:sldLayoutId id="2147483706" r:id="rId27"/>
    <p:sldLayoutId id="2147483653" r:id="rId28"/>
    <p:sldLayoutId id="2147483743" r:id="rId29"/>
    <p:sldLayoutId id="2147483757" r:id="rId30"/>
    <p:sldLayoutId id="2147483654" r:id="rId31"/>
    <p:sldLayoutId id="2147483716" r:id="rId32"/>
    <p:sldLayoutId id="2147483751" r:id="rId33"/>
    <p:sldLayoutId id="2147483709" r:id="rId34"/>
    <p:sldLayoutId id="2147483722" r:id="rId35"/>
    <p:sldLayoutId id="2147483690" r:id="rId36"/>
    <p:sldLayoutId id="2147483745" r:id="rId37"/>
    <p:sldLayoutId id="2147483746" r:id="rId38"/>
    <p:sldLayoutId id="2147483754" r:id="rId39"/>
    <p:sldLayoutId id="2147483755" r:id="rId40"/>
    <p:sldLayoutId id="2147483693" r:id="rId41"/>
    <p:sldLayoutId id="2147483694" r:id="rId42"/>
    <p:sldLayoutId id="2147483742" r:id="rId43"/>
    <p:sldLayoutId id="2147483736" r:id="rId44"/>
    <p:sldLayoutId id="2147483696" r:id="rId45"/>
    <p:sldLayoutId id="2147483698" r:id="rId46"/>
    <p:sldLayoutId id="2147483697" r:id="rId47"/>
    <p:sldLayoutId id="2147483737" r:id="rId48"/>
    <p:sldLayoutId id="2147483695" r:id="rId49"/>
    <p:sldLayoutId id="2147483734" r:id="rId50"/>
    <p:sldLayoutId id="2147483730" r:id="rId51"/>
    <p:sldLayoutId id="2147483733" r:id="rId52"/>
    <p:sldLayoutId id="2147483735" r:id="rId53"/>
    <p:sldLayoutId id="2147483731" r:id="rId54"/>
    <p:sldLayoutId id="2147483732" r:id="rId55"/>
    <p:sldLayoutId id="2147483724" r:id="rId56"/>
    <p:sldLayoutId id="2147483752" r:id="rId57"/>
    <p:sldLayoutId id="2147483699" r:id="rId58"/>
    <p:sldLayoutId id="2147483700" r:id="rId59"/>
    <p:sldLayoutId id="2147483759" r:id="rId60"/>
    <p:sldLayoutId id="2147483772" r:id="rId61"/>
    <p:sldLayoutId id="2147483785" r:id="rId62"/>
    <p:sldLayoutId id="2147483786" r:id="rId6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3B59A0-6D88-1D1D-783F-A7706B14D7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0D7766-F8D8-5073-4522-3C1788EBA0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C23F93-8CA5-5611-DC25-1D55801B8C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1527904-C02E-49B0-A03C-0B010A62D7ED}" type="datetimeFigureOut">
              <a:rPr lang="en-US" smtClean="0"/>
              <a:t>6/3/2026</a:t>
            </a:fld>
            <a:endParaRPr lang="en-US"/>
          </a:p>
        </p:txBody>
      </p:sp>
      <p:sp>
        <p:nvSpPr>
          <p:cNvPr id="5" name="Footer Placeholder 4">
            <a:extLst>
              <a:ext uri="{FF2B5EF4-FFF2-40B4-BE49-F238E27FC236}">
                <a16:creationId xmlns:a16="http://schemas.microsoft.com/office/drawing/2014/main" id="{515E4423-90D4-E43B-83F1-F0E4974870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0BFA4F0-7022-591C-3A1A-3E462BC189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50FA8A-75C2-4E2A-A383-E7C06D75C379}" type="slidenum">
              <a:rPr lang="en-US" smtClean="0"/>
              <a:t>‹#›</a:t>
            </a:fld>
            <a:endParaRPr lang="en-US"/>
          </a:p>
        </p:txBody>
      </p:sp>
    </p:spTree>
    <p:extLst>
      <p:ext uri="{BB962C8B-B14F-4D97-AF65-F5344CB8AC3E}">
        <p14:creationId xmlns:p14="http://schemas.microsoft.com/office/powerpoint/2010/main" val="3304538902"/>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DCE0F0-5308-2DEE-5E86-500A1784F9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7C2E7C-1A22-BB8A-3C2C-551AE28021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CAE2AC-45D3-4981-50D5-CD74E9FCF8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78C5AB-23B1-4702-96FC-B103F5F33528}" type="datetimeFigureOut">
              <a:rPr lang="en-US" smtClean="0"/>
              <a:t>6/3/2026</a:t>
            </a:fld>
            <a:endParaRPr lang="en-US"/>
          </a:p>
        </p:txBody>
      </p:sp>
      <p:sp>
        <p:nvSpPr>
          <p:cNvPr id="5" name="Footer Placeholder 4">
            <a:extLst>
              <a:ext uri="{FF2B5EF4-FFF2-40B4-BE49-F238E27FC236}">
                <a16:creationId xmlns:a16="http://schemas.microsoft.com/office/drawing/2014/main" id="{7064A436-EF84-E865-F09D-49B0F0E7ED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824BDAA-119E-F5EE-3041-51DB4EBF8E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1F113DE-044F-41CC-BB73-2D35131DF5CD}" type="slidenum">
              <a:rPr lang="en-US" smtClean="0"/>
              <a:t>‹#›</a:t>
            </a:fld>
            <a:endParaRPr lang="en-US"/>
          </a:p>
        </p:txBody>
      </p:sp>
    </p:spTree>
    <p:extLst>
      <p:ext uri="{BB962C8B-B14F-4D97-AF65-F5344CB8AC3E}">
        <p14:creationId xmlns:p14="http://schemas.microsoft.com/office/powerpoint/2010/main" val="409044774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0.xml"/></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microsoft.com/office/2007/relationships/hdphoto" Target="../media/hdphoto3.wdp"/><Relationship Id="rId5" Type="http://schemas.openxmlformats.org/officeDocument/2006/relationships/image" Target="../media/image48.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4.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5.png"/><Relationship Id="rId1" Type="http://schemas.openxmlformats.org/officeDocument/2006/relationships/slideLayout" Target="../slideLayouts/slideLayout20.xml"/><Relationship Id="rId5" Type="http://schemas.microsoft.com/office/2007/relationships/hdphoto" Target="../media/hdphoto8.wdp"/><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8.jpeg"/><Relationship Id="rId2" Type="http://schemas.openxmlformats.org/officeDocument/2006/relationships/diagramData" Target="../diagrams/data2.xml"/><Relationship Id="rId1" Type="http://schemas.openxmlformats.org/officeDocument/2006/relationships/slideLayout" Target="../slideLayouts/slideLayout2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63.xml"/><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microsoft.com/office/2007/relationships/hdphoto" Target="../media/hdphoto10.wdp"/><Relationship Id="rId5" Type="http://schemas.openxmlformats.org/officeDocument/2006/relationships/image" Target="../media/image61.png"/><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5.jpeg"/><Relationship Id="rId1" Type="http://schemas.openxmlformats.org/officeDocument/2006/relationships/slideLayout" Target="../slideLayouts/slideLayout8.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73.png"/><Relationship Id="rId4" Type="http://schemas.microsoft.com/office/2007/relationships/hdphoto" Target="../media/hdphoto11.wdp"/></Relationships>
</file>

<file path=ppt/slides/_rels/slide31.xml.rels><?xml version="1.0" encoding="UTF-8" standalone="yes"?>
<Relationships xmlns="http://schemas.openxmlformats.org/package/2006/relationships"><Relationship Id="rId8" Type="http://schemas.microsoft.com/office/2007/relationships/diagramDrawing" Target="../diagrams/drawing5.xml"/><Relationship Id="rId3" Type="http://schemas.microsoft.com/office/2018/10/relationships/comments" Target="../comments/modernComment_141_F44A2532.xml"/><Relationship Id="rId7" Type="http://schemas.openxmlformats.org/officeDocument/2006/relationships/diagramColors" Target="../diagrams/colors5.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microsoft.com/office/2018/10/relationships/comments" Target="../comments/modernComment_147_FF0F173.xml"/><Relationship Id="rId1" Type="http://schemas.openxmlformats.org/officeDocument/2006/relationships/slideLayout" Target="../slideLayouts/slideLayout21.xml"/><Relationship Id="rId5" Type="http://schemas.openxmlformats.org/officeDocument/2006/relationships/image" Target="../media/image37.png"/><Relationship Id="rId4" Type="http://schemas.openxmlformats.org/officeDocument/2006/relationships/image" Target="../media/image36.jpe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microsoft.com/office/2018/10/relationships/comments" Target="../comments/modernComment_135_528C37C3.xml"/><Relationship Id="rId1" Type="http://schemas.openxmlformats.org/officeDocument/2006/relationships/slideLayout" Target="../slideLayouts/slideLayout21.xml"/><Relationship Id="rId5" Type="http://schemas.openxmlformats.org/officeDocument/2006/relationships/image" Target="../media/image40.jpeg"/><Relationship Id="rId4" Type="http://schemas.openxmlformats.org/officeDocument/2006/relationships/image" Target="../media/image39.jpe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microsoft.com/office/2018/10/relationships/comments" Target="../comments/modernComment_137_5578958.xml"/><Relationship Id="rId1" Type="http://schemas.openxmlformats.org/officeDocument/2006/relationships/slideLayout" Target="../slideLayouts/slideLayout21.xml"/><Relationship Id="rId5" Type="http://schemas.openxmlformats.org/officeDocument/2006/relationships/image" Target="../media/image43.jpeg"/><Relationship Id="rId4" Type="http://schemas.openxmlformats.org/officeDocument/2006/relationships/image" Target="../media/image42.jpe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microsoft.com/office/2018/10/relationships/comments" Target="../comments/modernComment_11F_11EAA1C2.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6.png"/><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79587F7-8628-5C82-A1F6-72549C818DD5}"/>
              </a:ext>
            </a:extLst>
          </p:cNvPr>
          <p:cNvSpPr>
            <a:spLocks noGrp="1"/>
          </p:cNvSpPr>
          <p:nvPr>
            <p:ph type="body" sz="quarter" idx="10"/>
          </p:nvPr>
        </p:nvSpPr>
        <p:spPr>
          <a:xfrm>
            <a:off x="274196" y="2105702"/>
            <a:ext cx="9347200" cy="972408"/>
          </a:xfrm>
        </p:spPr>
        <p:txBody>
          <a:bodyPr/>
          <a:lstStyle/>
          <a:p>
            <a:r>
              <a:rPr lang="en-US" sz="2400"/>
              <a:t>2026 WVAMPO/WVDOT Planning Division/WVLTAP Conference</a:t>
            </a:r>
          </a:p>
        </p:txBody>
      </p:sp>
      <p:sp>
        <p:nvSpPr>
          <p:cNvPr id="6" name="Text Placeholder 5">
            <a:extLst>
              <a:ext uri="{FF2B5EF4-FFF2-40B4-BE49-F238E27FC236}">
                <a16:creationId xmlns:a16="http://schemas.microsoft.com/office/drawing/2014/main" id="{3281112D-FF52-EC1A-CE9D-24AA59634AA9}"/>
              </a:ext>
            </a:extLst>
          </p:cNvPr>
          <p:cNvSpPr>
            <a:spLocks noGrp="1"/>
          </p:cNvSpPr>
          <p:nvPr>
            <p:ph type="body" sz="quarter" idx="11"/>
          </p:nvPr>
        </p:nvSpPr>
        <p:spPr/>
        <p:txBody>
          <a:bodyPr/>
          <a:lstStyle/>
          <a:p>
            <a:r>
              <a:rPr lang="en-US"/>
              <a:t>The Tale of Two Zones</a:t>
            </a:r>
          </a:p>
        </p:txBody>
      </p:sp>
      <p:sp>
        <p:nvSpPr>
          <p:cNvPr id="7" name="Text Placeholder 6">
            <a:extLst>
              <a:ext uri="{FF2B5EF4-FFF2-40B4-BE49-F238E27FC236}">
                <a16:creationId xmlns:a16="http://schemas.microsoft.com/office/drawing/2014/main" id="{4DC4A90F-0ADF-1D42-27F0-67384E406F95}"/>
              </a:ext>
            </a:extLst>
          </p:cNvPr>
          <p:cNvSpPr>
            <a:spLocks noGrp="1"/>
          </p:cNvSpPr>
          <p:nvPr>
            <p:ph type="body" sz="quarter" idx="12"/>
          </p:nvPr>
        </p:nvSpPr>
        <p:spPr/>
        <p:txBody>
          <a:bodyPr/>
          <a:lstStyle/>
          <a:p>
            <a:r>
              <a:rPr lang="en-US"/>
              <a:t>06/03/2026</a:t>
            </a:r>
          </a:p>
        </p:txBody>
      </p:sp>
      <p:pic>
        <p:nvPicPr>
          <p:cNvPr id="8" name="Picture 2" descr="A blue and white logo&#10;&#10;Description automatically generated with low confidence">
            <a:extLst>
              <a:ext uri="{FF2B5EF4-FFF2-40B4-BE49-F238E27FC236}">
                <a16:creationId xmlns:a16="http://schemas.microsoft.com/office/drawing/2014/main" id="{B84D5973-404A-F311-52E1-F42F6303DD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9886" y="175221"/>
            <a:ext cx="1037910" cy="173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FEC3B42E-F7E1-391C-779C-0A6206A91B29}"/>
              </a:ext>
            </a:extLst>
          </p:cNvPr>
          <p:cNvPicPr>
            <a:picLocks noChangeAspect="1"/>
          </p:cNvPicPr>
          <p:nvPr/>
        </p:nvPicPr>
        <p:blipFill>
          <a:blip r:embed="rId3"/>
          <a:stretch>
            <a:fillRect/>
          </a:stretch>
        </p:blipFill>
        <p:spPr>
          <a:xfrm>
            <a:off x="6187349" y="175221"/>
            <a:ext cx="3191320" cy="1428949"/>
          </a:xfrm>
          <a:prstGeom prst="rect">
            <a:avLst/>
          </a:prstGeom>
        </p:spPr>
      </p:pic>
    </p:spTree>
    <p:extLst>
      <p:ext uri="{BB962C8B-B14F-4D97-AF65-F5344CB8AC3E}">
        <p14:creationId xmlns:p14="http://schemas.microsoft.com/office/powerpoint/2010/main" val="3647087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E09BC-9B0D-D35A-31AC-97B49759FE3F}"/>
            </a:ext>
          </a:extLst>
        </p:cNvPr>
        <p:cNvGrpSpPr/>
        <p:nvPr/>
      </p:nvGrpSpPr>
      <p:grpSpPr>
        <a:xfrm>
          <a:off x="0" y="0"/>
          <a:ext cx="0" cy="0"/>
          <a:chOff x="0" y="0"/>
          <a:chExt cx="0" cy="0"/>
        </a:xfrm>
      </p:grpSpPr>
      <p:pic>
        <p:nvPicPr>
          <p:cNvPr id="8" name="Picture 7" descr="A parking lot with cars parked in front of a building&#10;&#10;AI-generated content may be incorrect.">
            <a:extLst>
              <a:ext uri="{FF2B5EF4-FFF2-40B4-BE49-F238E27FC236}">
                <a16:creationId xmlns:a16="http://schemas.microsoft.com/office/drawing/2014/main" id="{AC4814CE-6E8A-FE9E-58DD-8D6FD62A2AB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50000" r="4429"/>
          <a:stretch/>
        </p:blipFill>
        <p:spPr bwMode="auto">
          <a:xfrm>
            <a:off x="8678637" y="5385718"/>
            <a:ext cx="2983073" cy="1412274"/>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A row of cars parked on a street&#10;&#10;AI-generated content may be incorrect.">
            <a:extLst>
              <a:ext uri="{FF2B5EF4-FFF2-40B4-BE49-F238E27FC236}">
                <a16:creationId xmlns:a16="http://schemas.microsoft.com/office/drawing/2014/main" id="{CC5F7A01-2F73-B2A2-8B7D-E7C86EC68F3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678637" y="2046247"/>
            <a:ext cx="2961022" cy="1382753"/>
          </a:xfrm>
          <a:prstGeom prst="rect">
            <a:avLst/>
          </a:prstGeom>
          <a:ln w="9525">
            <a:solidFill>
              <a:schemeClr val="tx1"/>
            </a:solidFill>
          </a:ln>
        </p:spPr>
      </p:pic>
      <p:sp>
        <p:nvSpPr>
          <p:cNvPr id="2" name="Text Placeholder 1">
            <a:extLst>
              <a:ext uri="{FF2B5EF4-FFF2-40B4-BE49-F238E27FC236}">
                <a16:creationId xmlns:a16="http://schemas.microsoft.com/office/drawing/2014/main" id="{374FF372-DD3B-4831-A266-46951F7960E4}"/>
              </a:ext>
            </a:extLst>
          </p:cNvPr>
          <p:cNvSpPr>
            <a:spLocks noGrp="1"/>
          </p:cNvSpPr>
          <p:nvPr>
            <p:ph type="body" sz="quarter" idx="13"/>
          </p:nvPr>
        </p:nvSpPr>
        <p:spPr/>
        <p:txBody>
          <a:bodyPr vert="horz" lIns="91440" tIns="45720" rIns="91440" bIns="45720" rtlCol="0" anchor="t">
            <a:normAutofit/>
          </a:bodyPr>
          <a:lstStyle/>
          <a:p>
            <a:r>
              <a:rPr lang="en-US"/>
              <a:t>Challenges  - Parking </a:t>
            </a:r>
          </a:p>
        </p:txBody>
      </p:sp>
      <p:sp>
        <p:nvSpPr>
          <p:cNvPr id="9" name="Rectangle 1">
            <a:extLst>
              <a:ext uri="{FF2B5EF4-FFF2-40B4-BE49-F238E27FC236}">
                <a16:creationId xmlns:a16="http://schemas.microsoft.com/office/drawing/2014/main" id="{F2EC1E5F-A5FF-2836-9C72-2F2E0A53F43B}"/>
              </a:ext>
            </a:extLst>
          </p:cNvPr>
          <p:cNvSpPr>
            <a:spLocks noGrp="1" noChangeArrowheads="1"/>
          </p:cNvSpPr>
          <p:nvPr>
            <p:ph sz="half" idx="14"/>
          </p:nvPr>
        </p:nvSpPr>
        <p:spPr bwMode="auto">
          <a:xfrm>
            <a:off x="1911501" y="1269807"/>
            <a:ext cx="638668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Parking throughout the study area is limited, with little available off-street parking.</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Parking restrictions and bus-only zones reduce available curb space near the schools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On-street parking supply is quickly filled by staff, parents, residents, and non-school vehicles.</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0" i="0" u="none" strike="noStrike" cap="none" normalizeH="0" baseline="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Parking demand creates circulation and operational challenges during school arrival and dismissal periods </a:t>
            </a:r>
          </a:p>
        </p:txBody>
      </p:sp>
      <p:pic>
        <p:nvPicPr>
          <p:cNvPr id="5" name="Picture 4">
            <a:extLst>
              <a:ext uri="{FF2B5EF4-FFF2-40B4-BE49-F238E27FC236}">
                <a16:creationId xmlns:a16="http://schemas.microsoft.com/office/drawing/2014/main" id="{84C70C6D-B28C-CBE4-6290-5B6DD6D40EA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678637" y="340989"/>
            <a:ext cx="2944808" cy="1412274"/>
          </a:xfrm>
          <a:prstGeom prst="rect">
            <a:avLst/>
          </a:prstGeom>
          <a:ln w="9525">
            <a:solidFill>
              <a:schemeClr val="tx1"/>
            </a:solidFill>
          </a:ln>
        </p:spPr>
      </p:pic>
      <p:pic>
        <p:nvPicPr>
          <p:cNvPr id="7" name="Picture 6" descr="A parking lot with trees in the background">
            <a:extLst>
              <a:ext uri="{FF2B5EF4-FFF2-40B4-BE49-F238E27FC236}">
                <a16:creationId xmlns:a16="http://schemas.microsoft.com/office/drawing/2014/main" id="{C87876C1-8FA1-DF1A-9FB7-68B5DAC7D930}"/>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678638" y="3685678"/>
            <a:ext cx="2983072" cy="1443362"/>
          </a:xfrm>
          <a:prstGeom prst="rect">
            <a:avLst/>
          </a:prstGeom>
          <a:ln w="9525">
            <a:solidFill>
              <a:schemeClr val="tx1"/>
            </a:solidFill>
          </a:ln>
        </p:spPr>
      </p:pic>
    </p:spTree>
    <p:extLst>
      <p:ext uri="{BB962C8B-B14F-4D97-AF65-F5344CB8AC3E}">
        <p14:creationId xmlns:p14="http://schemas.microsoft.com/office/powerpoint/2010/main" val="3983950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1F6382-51EB-CC86-AD34-BB99D8BDCAAA}"/>
              </a:ext>
            </a:extLst>
          </p:cNvPr>
          <p:cNvSpPr>
            <a:spLocks noGrp="1"/>
          </p:cNvSpPr>
          <p:nvPr>
            <p:ph type="body" sz="quarter" idx="10"/>
          </p:nvPr>
        </p:nvSpPr>
        <p:spPr>
          <a:xfrm>
            <a:off x="6585356" y="2565757"/>
            <a:ext cx="5192682" cy="1753324"/>
          </a:xfrm>
        </p:spPr>
        <p:txBody>
          <a:bodyPr>
            <a:normAutofit fontScale="92500"/>
          </a:bodyPr>
          <a:lstStyle/>
          <a:p>
            <a:r>
              <a:rPr lang="en-US"/>
              <a:t>Poca Elementary and Middle School</a:t>
            </a:r>
          </a:p>
        </p:txBody>
      </p:sp>
    </p:spTree>
    <p:extLst>
      <p:ext uri="{BB962C8B-B14F-4D97-AF65-F5344CB8AC3E}">
        <p14:creationId xmlns:p14="http://schemas.microsoft.com/office/powerpoint/2010/main" val="2020687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2B99E6-369F-AEC0-5C4B-CC91B607078F}"/>
              </a:ext>
            </a:extLst>
          </p:cNvPr>
          <p:cNvSpPr>
            <a:spLocks noGrp="1"/>
          </p:cNvSpPr>
          <p:nvPr>
            <p:ph type="body" sz="quarter" idx="13"/>
          </p:nvPr>
        </p:nvSpPr>
        <p:spPr/>
        <p:txBody>
          <a:bodyPr/>
          <a:lstStyle/>
          <a:p>
            <a:r>
              <a:rPr lang="en-US"/>
              <a:t>Poca</a:t>
            </a:r>
          </a:p>
        </p:txBody>
      </p:sp>
      <p:sp>
        <p:nvSpPr>
          <p:cNvPr id="3" name="Content Placeholder 2">
            <a:extLst>
              <a:ext uri="{FF2B5EF4-FFF2-40B4-BE49-F238E27FC236}">
                <a16:creationId xmlns:a16="http://schemas.microsoft.com/office/drawing/2014/main" id="{30E76683-27D7-0E7F-357E-0B9320D24D72}"/>
              </a:ext>
            </a:extLst>
          </p:cNvPr>
          <p:cNvSpPr>
            <a:spLocks noGrp="1"/>
          </p:cNvSpPr>
          <p:nvPr>
            <p:ph sz="half" idx="14"/>
          </p:nvPr>
        </p:nvSpPr>
        <p:spPr>
          <a:xfrm>
            <a:off x="1899425" y="1233075"/>
            <a:ext cx="6568421" cy="5179250"/>
          </a:xfrm>
        </p:spPr>
        <p:txBody>
          <a:bodyPr>
            <a:normAutofit fontScale="92500"/>
          </a:bodyPr>
          <a:lstStyle/>
          <a:p>
            <a:r>
              <a:rPr lang="en-US"/>
              <a:t>Small rural community – 875 residents</a:t>
            </a:r>
          </a:p>
          <a:p>
            <a:r>
              <a:rPr lang="en-US"/>
              <a:t>Blends small neighborhoods with hillsides and open land</a:t>
            </a:r>
          </a:p>
          <a:p>
            <a:r>
              <a:rPr lang="en-US"/>
              <a:t>In the Kanawha Valley industrial corridor with heavy truck traffic</a:t>
            </a:r>
          </a:p>
          <a:p>
            <a:r>
              <a:rPr lang="en-US"/>
              <a:t>Home of The DOTS – voted #1 HS Mascot in  the nation</a:t>
            </a:r>
          </a:p>
          <a:p>
            <a:r>
              <a:rPr lang="en-US"/>
              <a:t>Highly walkable area even without ideal infrastructure </a:t>
            </a:r>
          </a:p>
          <a:p>
            <a:r>
              <a:rPr lang="en-US"/>
              <a:t>The schools, library, and Poca Plaza all sit tightly clustered along WV 62, creating a small-town “main street” feel — but also forces children to interact with highway traffic daily.</a:t>
            </a:r>
          </a:p>
          <a:p>
            <a:r>
              <a:rPr lang="en-US"/>
              <a:t>Busing available for all children </a:t>
            </a:r>
          </a:p>
          <a:p>
            <a:endParaRPr lang="en-US"/>
          </a:p>
          <a:p>
            <a:endParaRPr lang="en-US"/>
          </a:p>
        </p:txBody>
      </p:sp>
      <p:pic>
        <p:nvPicPr>
          <p:cNvPr id="5" name="Picture 4">
            <a:extLst>
              <a:ext uri="{FF2B5EF4-FFF2-40B4-BE49-F238E27FC236}">
                <a16:creationId xmlns:a16="http://schemas.microsoft.com/office/drawing/2014/main" id="{471B0E04-4C32-1C27-24DC-21FD3CCA06D6}"/>
              </a:ext>
            </a:extLst>
          </p:cNvPr>
          <p:cNvPicPr>
            <a:picLocks noChangeAspect="1"/>
          </p:cNvPicPr>
          <p:nvPr/>
        </p:nvPicPr>
        <p:blipFill>
          <a:blip r:embed="rId2"/>
          <a:stretch>
            <a:fillRect/>
          </a:stretch>
        </p:blipFill>
        <p:spPr>
          <a:xfrm>
            <a:off x="9166615" y="235129"/>
            <a:ext cx="2593263" cy="2475386"/>
          </a:xfrm>
          <a:prstGeom prst="rect">
            <a:avLst/>
          </a:prstGeom>
        </p:spPr>
      </p:pic>
      <p:pic>
        <p:nvPicPr>
          <p:cNvPr id="6" name="Picture 5">
            <a:extLst>
              <a:ext uri="{FF2B5EF4-FFF2-40B4-BE49-F238E27FC236}">
                <a16:creationId xmlns:a16="http://schemas.microsoft.com/office/drawing/2014/main" id="{069A58F7-13B8-7767-58F5-682576DB98D4}"/>
              </a:ext>
            </a:extLst>
          </p:cNvPr>
          <p:cNvPicPr>
            <a:picLocks noChangeAspect="1"/>
          </p:cNvPicPr>
          <p:nvPr/>
        </p:nvPicPr>
        <p:blipFill>
          <a:blip r:embed="rId3"/>
          <a:srcRect l="4397" r="361"/>
          <a:stretch>
            <a:fillRect/>
          </a:stretch>
        </p:blipFill>
        <p:spPr>
          <a:xfrm>
            <a:off x="8713826" y="2785379"/>
            <a:ext cx="3324689" cy="3991532"/>
          </a:xfrm>
          <a:prstGeom prst="rect">
            <a:avLst/>
          </a:prstGeom>
        </p:spPr>
      </p:pic>
    </p:spTree>
    <p:extLst>
      <p:ext uri="{BB962C8B-B14F-4D97-AF65-F5344CB8AC3E}">
        <p14:creationId xmlns:p14="http://schemas.microsoft.com/office/powerpoint/2010/main" val="2248571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ABC6D1-076D-856B-18E2-816DFFAF65B3}"/>
              </a:ext>
            </a:extLst>
          </p:cNvPr>
          <p:cNvSpPr>
            <a:spLocks noGrp="1"/>
          </p:cNvSpPr>
          <p:nvPr>
            <p:ph type="body" sz="quarter" idx="13"/>
          </p:nvPr>
        </p:nvSpPr>
        <p:spPr/>
        <p:txBody>
          <a:bodyPr/>
          <a:lstStyle/>
          <a:p>
            <a:r>
              <a:rPr lang="en-US"/>
              <a:t>Poca Elementary</a:t>
            </a:r>
          </a:p>
        </p:txBody>
      </p:sp>
      <p:sp>
        <p:nvSpPr>
          <p:cNvPr id="3" name="Content Placeholder 2">
            <a:extLst>
              <a:ext uri="{FF2B5EF4-FFF2-40B4-BE49-F238E27FC236}">
                <a16:creationId xmlns:a16="http://schemas.microsoft.com/office/drawing/2014/main" id="{683C0C54-DCBA-43B9-2376-ECA2CA647883}"/>
              </a:ext>
            </a:extLst>
          </p:cNvPr>
          <p:cNvSpPr>
            <a:spLocks noGrp="1"/>
          </p:cNvSpPr>
          <p:nvPr>
            <p:ph sz="half" idx="14"/>
          </p:nvPr>
        </p:nvSpPr>
        <p:spPr>
          <a:xfrm>
            <a:off x="1785335" y="1525964"/>
            <a:ext cx="5622463" cy="4798331"/>
          </a:xfrm>
        </p:spPr>
        <p:txBody>
          <a:bodyPr>
            <a:normAutofit/>
          </a:bodyPr>
          <a:lstStyle/>
          <a:p>
            <a:r>
              <a:rPr lang="en-US" sz="2000"/>
              <a:t>Enrollment is approximately </a:t>
            </a:r>
            <a:r>
              <a:rPr lang="en-US" sz="2000" b="1"/>
              <a:t>290</a:t>
            </a:r>
            <a:r>
              <a:rPr lang="en-US" sz="2000"/>
              <a:t> students</a:t>
            </a:r>
          </a:p>
          <a:p>
            <a:r>
              <a:rPr lang="en-US" sz="2000"/>
              <a:t>Grades Pre-K through 5</a:t>
            </a:r>
            <a:r>
              <a:rPr lang="en-US" sz="2000" baseline="30000"/>
              <a:t>th</a:t>
            </a:r>
            <a:r>
              <a:rPr lang="en-US" sz="2000"/>
              <a:t> Grade</a:t>
            </a:r>
          </a:p>
          <a:p>
            <a:r>
              <a:rPr lang="en-US" sz="2000"/>
              <a:t> </a:t>
            </a:r>
            <a:r>
              <a:rPr lang="en-US" sz="2000" b="1"/>
              <a:t>43 staff</a:t>
            </a:r>
            <a:r>
              <a:rPr lang="en-US" sz="2000"/>
              <a:t> </a:t>
            </a:r>
            <a:r>
              <a:rPr lang="en-US" sz="2000" b="1"/>
              <a:t>members</a:t>
            </a:r>
          </a:p>
          <a:p>
            <a:r>
              <a:rPr lang="en-US" sz="2000"/>
              <a:t>Students are supervised at arrival and dismissal</a:t>
            </a:r>
          </a:p>
          <a:p>
            <a:r>
              <a:rPr lang="en-US" sz="2000"/>
              <a:t>Teachers escort children across WV 62</a:t>
            </a:r>
          </a:p>
          <a:p>
            <a:r>
              <a:rPr lang="en-US" sz="2000"/>
              <a:t>Upgrades to sidewalk around school are used by students/parents</a:t>
            </a:r>
          </a:p>
          <a:p>
            <a:r>
              <a:rPr lang="en-US" sz="2000"/>
              <a:t>Doors open at </a:t>
            </a:r>
            <a:r>
              <a:rPr lang="en-US" sz="2000" b="1"/>
              <a:t>7:15 AM </a:t>
            </a:r>
          </a:p>
          <a:p>
            <a:r>
              <a:rPr lang="en-US" sz="2000"/>
              <a:t>Dismissal begins at </a:t>
            </a:r>
            <a:r>
              <a:rPr lang="en-US" sz="2000" b="1"/>
              <a:t>2:55 PM </a:t>
            </a:r>
          </a:p>
          <a:p>
            <a:r>
              <a:rPr lang="en-US" sz="2000"/>
              <a:t>Buses loading in designated loop in front of school (9 buses)</a:t>
            </a:r>
            <a:endParaRPr lang="en-US" sz="2800"/>
          </a:p>
        </p:txBody>
      </p:sp>
      <p:pic>
        <p:nvPicPr>
          <p:cNvPr id="5" name="Picture 4" descr="A road with a sign and cars parked on the side of the road&#10;&#10;AI-generated content may be incorrect.">
            <a:extLst>
              <a:ext uri="{FF2B5EF4-FFF2-40B4-BE49-F238E27FC236}">
                <a16:creationId xmlns:a16="http://schemas.microsoft.com/office/drawing/2014/main" id="{FD664453-FFDA-479F-4D12-6A5813E07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0415" y="893809"/>
            <a:ext cx="4292532" cy="57233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98655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A1838A-CEC6-1D7E-85B5-1DE288F3DE3B}"/>
              </a:ext>
            </a:extLst>
          </p:cNvPr>
          <p:cNvSpPr>
            <a:spLocks noGrp="1"/>
          </p:cNvSpPr>
          <p:nvPr>
            <p:ph type="body" sz="quarter" idx="13"/>
          </p:nvPr>
        </p:nvSpPr>
        <p:spPr/>
        <p:txBody>
          <a:bodyPr>
            <a:normAutofit/>
          </a:bodyPr>
          <a:lstStyle/>
          <a:p>
            <a:r>
              <a:rPr lang="en-US"/>
              <a:t>Poca Middle School</a:t>
            </a:r>
          </a:p>
        </p:txBody>
      </p:sp>
      <p:sp>
        <p:nvSpPr>
          <p:cNvPr id="3" name="Content Placeholder 2">
            <a:extLst>
              <a:ext uri="{FF2B5EF4-FFF2-40B4-BE49-F238E27FC236}">
                <a16:creationId xmlns:a16="http://schemas.microsoft.com/office/drawing/2014/main" id="{7248B357-F10B-1C6D-E9B0-64D93B349187}"/>
              </a:ext>
            </a:extLst>
          </p:cNvPr>
          <p:cNvSpPr>
            <a:spLocks noGrp="1"/>
          </p:cNvSpPr>
          <p:nvPr>
            <p:ph sz="half" idx="14"/>
          </p:nvPr>
        </p:nvSpPr>
        <p:spPr>
          <a:xfrm>
            <a:off x="1600215" y="1366311"/>
            <a:ext cx="5043654" cy="4994388"/>
          </a:xfrm>
        </p:spPr>
        <p:txBody>
          <a:bodyPr>
            <a:normAutofit fontScale="62500" lnSpcReduction="20000"/>
          </a:bodyPr>
          <a:lstStyle/>
          <a:p>
            <a:r>
              <a:rPr lang="en-US" sz="3000"/>
              <a:t>Enrollment is approximately </a:t>
            </a:r>
            <a:r>
              <a:rPr lang="en-US" sz="3000" b="1"/>
              <a:t>295 students</a:t>
            </a:r>
            <a:r>
              <a:rPr lang="en-US" sz="3000"/>
              <a:t> </a:t>
            </a:r>
          </a:p>
          <a:p>
            <a:r>
              <a:rPr lang="en-US" sz="3000"/>
              <a:t>Grades 6th–8th Grade</a:t>
            </a:r>
          </a:p>
          <a:p>
            <a:r>
              <a:rPr lang="en-US" sz="3000" b="1"/>
              <a:t>46 Staff Members</a:t>
            </a:r>
          </a:p>
          <a:p>
            <a:r>
              <a:rPr lang="en-US" sz="3000"/>
              <a:t>One staff member assigned to monitor pickup/drop-off </a:t>
            </a:r>
          </a:p>
          <a:p>
            <a:r>
              <a:rPr lang="en-US" sz="3000"/>
              <a:t>MS students traveling freely between the school and Poca Plaza</a:t>
            </a:r>
          </a:p>
          <a:p>
            <a:r>
              <a:rPr lang="en-US" sz="3000"/>
              <a:t>Doors open at </a:t>
            </a:r>
            <a:r>
              <a:rPr lang="en-US" sz="3000" b="1"/>
              <a:t>7:15 AM</a:t>
            </a:r>
          </a:p>
          <a:p>
            <a:r>
              <a:rPr lang="en-US" sz="3000"/>
              <a:t>Dismissal begins at </a:t>
            </a:r>
            <a:r>
              <a:rPr lang="en-US" sz="3000" b="1"/>
              <a:t>3:05 PM</a:t>
            </a:r>
          </a:p>
          <a:p>
            <a:r>
              <a:rPr lang="en-US" sz="3000"/>
              <a:t>Buses loading in designated loop (12 buses)</a:t>
            </a:r>
          </a:p>
          <a:p>
            <a:r>
              <a:rPr lang="en-US" sz="3000"/>
              <a:t>Poca MS feels more independent and less controlled than the elementary school.</a:t>
            </a:r>
          </a:p>
          <a:p>
            <a:pPr lvl="1"/>
            <a:r>
              <a:rPr lang="en-US" sz="3000"/>
              <a:t>less supervised </a:t>
            </a:r>
          </a:p>
          <a:p>
            <a:pPr lvl="1"/>
            <a:r>
              <a:rPr lang="en-US" sz="3000"/>
              <a:t>more likely to jaywalk </a:t>
            </a:r>
          </a:p>
          <a:p>
            <a:pPr lvl="1"/>
            <a:r>
              <a:rPr lang="en-US" sz="3000"/>
              <a:t>more likely to cross WV 62 independently</a:t>
            </a:r>
          </a:p>
          <a:p>
            <a:endParaRPr lang="en-US" sz="1900"/>
          </a:p>
        </p:txBody>
      </p:sp>
      <p:pic>
        <p:nvPicPr>
          <p:cNvPr id="8" name="Picture 7" descr="A red car on the road">
            <a:extLst>
              <a:ext uri="{FF2B5EF4-FFF2-40B4-BE49-F238E27FC236}">
                <a16:creationId xmlns:a16="http://schemas.microsoft.com/office/drawing/2014/main" id="{4D8FDF18-CECB-9252-81B2-1C4609C6F3C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7451" r="34513" b="-2"/>
          <a:stretch>
            <a:fillRect/>
          </a:stretch>
        </p:blipFill>
        <p:spPr>
          <a:xfrm>
            <a:off x="6791068" y="1366311"/>
            <a:ext cx="5294643" cy="4675674"/>
          </a:xfrm>
          <a:prstGeom prst="rect">
            <a:avLst/>
          </a:prstGeom>
          <a:no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44911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77E297A-F604-F7EA-F831-A84C54644AC5}"/>
              </a:ext>
            </a:extLst>
          </p:cNvPr>
          <p:cNvSpPr>
            <a:spLocks noGrp="1"/>
          </p:cNvSpPr>
          <p:nvPr>
            <p:ph type="body" sz="quarter" idx="13"/>
          </p:nvPr>
        </p:nvSpPr>
        <p:spPr/>
        <p:txBody>
          <a:bodyPr/>
          <a:lstStyle/>
          <a:p>
            <a:r>
              <a:rPr lang="en-US"/>
              <a:t>Accessibility Issues</a:t>
            </a:r>
          </a:p>
        </p:txBody>
      </p:sp>
      <p:pic>
        <p:nvPicPr>
          <p:cNvPr id="6" name="Content Placeholder 5" descr="A person riding a scooter on the road">
            <a:extLst>
              <a:ext uri="{FF2B5EF4-FFF2-40B4-BE49-F238E27FC236}">
                <a16:creationId xmlns:a16="http://schemas.microsoft.com/office/drawing/2014/main" id="{CC99AFCD-6046-A51E-209E-ED1344ED9076}"/>
              </a:ext>
            </a:extLst>
          </p:cNvPr>
          <p:cNvPicPr>
            <a:picLocks noGrp="1" noChangeAspect="1"/>
          </p:cNvPicPr>
          <p:nvPr>
            <p:ph sz="half" idx="14"/>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810496" y="930560"/>
            <a:ext cx="4788775" cy="2746105"/>
          </a:xfrm>
          <a:prstGeom prst="rect">
            <a:avLst/>
          </a:prstGeom>
          <a:ln w="9525">
            <a:solidFill>
              <a:schemeClr val="tx1"/>
            </a:solidFill>
          </a:ln>
        </p:spPr>
      </p:pic>
      <p:pic>
        <p:nvPicPr>
          <p:cNvPr id="7" name="Picture 6" descr="A street with flags on the side">
            <a:extLst>
              <a:ext uri="{FF2B5EF4-FFF2-40B4-BE49-F238E27FC236}">
                <a16:creationId xmlns:a16="http://schemas.microsoft.com/office/drawing/2014/main" id="{BF4C7220-6BC5-18D5-F278-03831070898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3568"/>
          <a:stretch/>
        </p:blipFill>
        <p:spPr>
          <a:xfrm>
            <a:off x="1998333" y="4014334"/>
            <a:ext cx="4714366" cy="2574886"/>
          </a:xfrm>
          <a:prstGeom prst="rect">
            <a:avLst/>
          </a:prstGeom>
          <a:ln w="9525">
            <a:solidFill>
              <a:schemeClr val="tx1"/>
            </a:solidFill>
          </a:ln>
        </p:spPr>
      </p:pic>
      <p:sp>
        <p:nvSpPr>
          <p:cNvPr id="9" name="TextBox 8">
            <a:extLst>
              <a:ext uri="{FF2B5EF4-FFF2-40B4-BE49-F238E27FC236}">
                <a16:creationId xmlns:a16="http://schemas.microsoft.com/office/drawing/2014/main" id="{2EE1F983-26B0-5872-243C-381AC461F4F5}"/>
              </a:ext>
            </a:extLst>
          </p:cNvPr>
          <p:cNvSpPr txBox="1"/>
          <p:nvPr/>
        </p:nvSpPr>
        <p:spPr>
          <a:xfrm>
            <a:off x="1911500" y="1211005"/>
            <a:ext cx="4680022" cy="2400657"/>
          </a:xfrm>
          <a:prstGeom prst="rect">
            <a:avLst/>
          </a:prstGeom>
          <a:noFill/>
        </p:spPr>
        <p:txBody>
          <a:bodyPr wrap="square">
            <a:spAutoFit/>
          </a:bodyPr>
          <a:lstStyle/>
          <a:p>
            <a:pPr marL="285750" indent="-285750">
              <a:buFont typeface="Arial" panose="020B0604020202020204" pitchFamily="34" charset="0"/>
              <a:buChar char="•"/>
            </a:pPr>
            <a:r>
              <a:rPr lang="en-US" sz="2000">
                <a:effectLst/>
                <a:latin typeface="Arial" panose="020B0604020202020204" pitchFamily="34" charset="0"/>
                <a:ea typeface="Arial" panose="020B0604020202020204" pitchFamily="34" charset="0"/>
              </a:rPr>
              <a:t>There are sidewalks in various width from 4-5 feet located on both sides of the roadway.  </a:t>
            </a:r>
          </a:p>
          <a:p>
            <a:endParaRPr lang="en-US" sz="1000">
              <a:effectLst/>
              <a:latin typeface="Arial" panose="020B0604020202020204" pitchFamily="34" charset="0"/>
              <a:ea typeface="Arial" panose="020B0604020202020204" pitchFamily="34" charset="0"/>
            </a:endParaRPr>
          </a:p>
          <a:p>
            <a:pPr marL="285750" indent="-285750">
              <a:buFont typeface="Arial" panose="020B0604020202020204" pitchFamily="34" charset="0"/>
              <a:buChar char="•"/>
            </a:pPr>
            <a:r>
              <a:rPr lang="en-US" sz="2000">
                <a:latin typeface="Arial" panose="020B0604020202020204" pitchFamily="34" charset="0"/>
                <a:ea typeface="Arial" panose="020B0604020202020204" pitchFamily="34" charset="0"/>
              </a:rPr>
              <a:t>Also, </a:t>
            </a:r>
            <a:r>
              <a:rPr lang="en-US" sz="2000">
                <a:effectLst/>
                <a:latin typeface="Arial" panose="020B0604020202020204" pitchFamily="34" charset="0"/>
                <a:ea typeface="Arial" panose="020B0604020202020204" pitchFamily="34" charset="0"/>
              </a:rPr>
              <a:t>large gaps within the sidewalk network requiring pedestrians and those using mobility assistance devices to enter highway.</a:t>
            </a:r>
            <a:endParaRPr lang="en-US" sz="2000"/>
          </a:p>
        </p:txBody>
      </p:sp>
      <p:sp>
        <p:nvSpPr>
          <p:cNvPr id="11" name="TextBox 10">
            <a:extLst>
              <a:ext uri="{FF2B5EF4-FFF2-40B4-BE49-F238E27FC236}">
                <a16:creationId xmlns:a16="http://schemas.microsoft.com/office/drawing/2014/main" id="{0C48D294-3E62-237C-CE4B-2BB7CC2F3E2E}"/>
              </a:ext>
            </a:extLst>
          </p:cNvPr>
          <p:cNvSpPr txBox="1"/>
          <p:nvPr/>
        </p:nvSpPr>
        <p:spPr>
          <a:xfrm>
            <a:off x="6720189" y="4034675"/>
            <a:ext cx="4969388" cy="2400657"/>
          </a:xfrm>
          <a:prstGeom prst="rect">
            <a:avLst/>
          </a:prstGeom>
          <a:noFill/>
        </p:spPr>
        <p:txBody>
          <a:bodyPr wrap="square">
            <a:spAutoFit/>
          </a:bodyPr>
          <a:lstStyle/>
          <a:p>
            <a:pPr marL="285750" indent="-285750">
              <a:buFont typeface="Arial" panose="020B0604020202020204" pitchFamily="34" charset="0"/>
              <a:buChar char="•"/>
            </a:pPr>
            <a:r>
              <a:rPr lang="en-US" sz="2000">
                <a:effectLst/>
                <a:latin typeface="Arial" panose="020B0604020202020204" pitchFamily="34" charset="0"/>
                <a:ea typeface="Arial" panose="020B0604020202020204" pitchFamily="34" charset="0"/>
              </a:rPr>
              <a:t>The sidewalk on the western side </a:t>
            </a:r>
            <a:r>
              <a:rPr lang="en-US" sz="2000">
                <a:latin typeface="Arial" panose="020B0604020202020204" pitchFamily="34" charset="0"/>
                <a:ea typeface="Arial" panose="020B0604020202020204" pitchFamily="34" charset="0"/>
              </a:rPr>
              <a:t>(WV 62) </a:t>
            </a:r>
            <a:r>
              <a:rPr lang="en-US" sz="2000">
                <a:effectLst/>
                <a:latin typeface="Arial" panose="020B0604020202020204" pitchFamily="34" charset="0"/>
                <a:ea typeface="Arial" panose="020B0604020202020204" pitchFamily="34" charset="0"/>
              </a:rPr>
              <a:t>has fire hydrants within the sidewalk narrowing the sidewalk width to less than the required 36 inches for ADA compliance.  </a:t>
            </a:r>
          </a:p>
          <a:p>
            <a:endParaRPr lang="en-US" sz="1000">
              <a:effectLst/>
              <a:latin typeface="Arial" panose="020B0604020202020204" pitchFamily="34" charset="0"/>
              <a:ea typeface="Arial" panose="020B0604020202020204" pitchFamily="34" charset="0"/>
            </a:endParaRPr>
          </a:p>
          <a:p>
            <a:pPr marL="285750" indent="-285750">
              <a:buFont typeface="Arial" panose="020B0604020202020204" pitchFamily="34" charset="0"/>
              <a:buChar char="•"/>
            </a:pPr>
            <a:r>
              <a:rPr lang="en-US" sz="2000">
                <a:latin typeface="Arial" panose="020B0604020202020204" pitchFamily="34" charset="0"/>
                <a:ea typeface="Arial" panose="020B0604020202020204" pitchFamily="34" charset="0"/>
              </a:rPr>
              <a:t>W</a:t>
            </a:r>
            <a:r>
              <a:rPr lang="en-US" sz="2000">
                <a:effectLst/>
                <a:latin typeface="Arial" panose="020B0604020202020204" pitchFamily="34" charset="0"/>
                <a:ea typeface="Arial" panose="020B0604020202020204" pitchFamily="34" charset="0"/>
              </a:rPr>
              <a:t>heelchairs to move into the street to continue along WV 62 </a:t>
            </a:r>
            <a:endParaRPr lang="en-US" sz="2000"/>
          </a:p>
        </p:txBody>
      </p:sp>
    </p:spTree>
    <p:extLst>
      <p:ext uri="{BB962C8B-B14F-4D97-AF65-F5344CB8AC3E}">
        <p14:creationId xmlns:p14="http://schemas.microsoft.com/office/powerpoint/2010/main" val="2785569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C308E3-8D3E-45A4-C682-BDE67644BFA9}"/>
              </a:ext>
            </a:extLst>
          </p:cNvPr>
          <p:cNvSpPr>
            <a:spLocks noGrp="1"/>
          </p:cNvSpPr>
          <p:nvPr>
            <p:ph type="body" sz="quarter" idx="13"/>
          </p:nvPr>
        </p:nvSpPr>
        <p:spPr/>
        <p:txBody>
          <a:bodyPr/>
          <a:lstStyle/>
          <a:p>
            <a:r>
              <a:rPr lang="en-US"/>
              <a:t>Crash Data Overview  (7 Crashes)</a:t>
            </a:r>
          </a:p>
        </p:txBody>
      </p:sp>
      <p:pic>
        <p:nvPicPr>
          <p:cNvPr id="5" name="Content Placeholder 4">
            <a:extLst>
              <a:ext uri="{FF2B5EF4-FFF2-40B4-BE49-F238E27FC236}">
                <a16:creationId xmlns:a16="http://schemas.microsoft.com/office/drawing/2014/main" id="{41AAA4D6-E813-BBE6-1E80-11546736EFDA}"/>
              </a:ext>
            </a:extLst>
          </p:cNvPr>
          <p:cNvPicPr>
            <a:picLocks noGrp="1" noChangeAspect="1"/>
          </p:cNvPicPr>
          <p:nvPr>
            <p:ph sz="half" idx="14"/>
          </p:nvPr>
        </p:nvPicPr>
        <p:blipFill>
          <a:blip r:embed="rId2"/>
          <a:stretch>
            <a:fillRect/>
          </a:stretch>
        </p:blipFill>
        <p:spPr>
          <a:xfrm>
            <a:off x="1823986" y="1233075"/>
            <a:ext cx="4900905" cy="5195941"/>
          </a:xfrm>
        </p:spPr>
      </p:pic>
      <p:sp>
        <p:nvSpPr>
          <p:cNvPr id="7" name="TextBox 6">
            <a:extLst>
              <a:ext uri="{FF2B5EF4-FFF2-40B4-BE49-F238E27FC236}">
                <a16:creationId xmlns:a16="http://schemas.microsoft.com/office/drawing/2014/main" id="{CC242734-4D2F-E62A-6D20-E4FAFA9E34F1}"/>
              </a:ext>
            </a:extLst>
          </p:cNvPr>
          <p:cNvSpPr txBox="1"/>
          <p:nvPr/>
        </p:nvSpPr>
        <p:spPr>
          <a:xfrm>
            <a:off x="6724891" y="1170802"/>
            <a:ext cx="5379595" cy="5687198"/>
          </a:xfrm>
          <a:prstGeom prst="rect">
            <a:avLst/>
          </a:prstGeom>
          <a:noFill/>
        </p:spPr>
        <p:txBody>
          <a:bodyPr wrap="square">
            <a:spAutoFit/>
          </a:bodyPr>
          <a:lstStyle/>
          <a:p>
            <a:pPr marL="342900" marR="0" lvl="0" indent="-342900">
              <a:lnSpc>
                <a:spcPct val="130000"/>
              </a:lnSpc>
              <a:buFont typeface="Symbol" panose="05050102010706020507" pitchFamily="18" charset="2"/>
              <a:buChar char=""/>
            </a:pPr>
            <a:r>
              <a:rPr lang="en-US">
                <a:latin typeface="Arial" panose="020B0604020202020204" pitchFamily="34" charset="0"/>
                <a:ea typeface="Arial" panose="020B0604020202020204" pitchFamily="34" charset="0"/>
              </a:rPr>
              <a:t>Crash data from </a:t>
            </a:r>
            <a:r>
              <a:rPr lang="en-US" sz="1800">
                <a:effectLst/>
                <a:latin typeface="Arial" panose="020B0604020202020204" pitchFamily="34" charset="0"/>
                <a:ea typeface="Arial" panose="020B0604020202020204" pitchFamily="34" charset="0"/>
              </a:rPr>
              <a:t>2018-2023</a:t>
            </a:r>
          </a:p>
          <a:p>
            <a:pPr marL="342900" marR="0" lvl="0" indent="-342900">
              <a:lnSpc>
                <a:spcPct val="130000"/>
              </a:lnSpc>
              <a:buFont typeface="Symbol" panose="05050102010706020507" pitchFamily="18" charset="2"/>
              <a:buChar char=""/>
            </a:pPr>
            <a:r>
              <a:rPr lang="en-US" sz="1800">
                <a:effectLst/>
                <a:latin typeface="Arial" panose="020B0604020202020204" pitchFamily="34" charset="0"/>
                <a:ea typeface="Arial" panose="020B0604020202020204" pitchFamily="34" charset="0"/>
              </a:rPr>
              <a:t>1 crash within the school zone</a:t>
            </a:r>
            <a:endParaRPr lang="en-US" sz="1400">
              <a:effectLst/>
              <a:latin typeface="Arial" panose="020B0604020202020204" pitchFamily="34" charset="0"/>
              <a:ea typeface="Arial" panose="020B0604020202020204" pitchFamily="34" charset="0"/>
            </a:endParaRPr>
          </a:p>
          <a:p>
            <a:pPr marL="342900" marR="0" lvl="0" indent="-342900">
              <a:lnSpc>
                <a:spcPct val="130000"/>
              </a:lnSpc>
              <a:buFont typeface="Symbol" panose="05050102010706020507" pitchFamily="18" charset="2"/>
              <a:buChar char=""/>
            </a:pPr>
            <a:r>
              <a:rPr lang="en-US" sz="1800">
                <a:effectLst/>
                <a:latin typeface="Arial" panose="020B0604020202020204" pitchFamily="34" charset="0"/>
                <a:ea typeface="Arial" panose="020B0604020202020204" pitchFamily="34" charset="0"/>
              </a:rPr>
              <a:t>6 crashes </a:t>
            </a:r>
            <a:r>
              <a:rPr lang="en-US">
                <a:latin typeface="Arial" panose="020B0604020202020204" pitchFamily="34" charset="0"/>
                <a:ea typeface="Arial" panose="020B0604020202020204" pitchFamily="34" charset="0"/>
              </a:rPr>
              <a:t>in </a:t>
            </a:r>
            <a:r>
              <a:rPr lang="en-US" sz="1800">
                <a:effectLst/>
                <a:latin typeface="Arial" panose="020B0604020202020204" pitchFamily="34" charset="0"/>
                <a:ea typeface="Arial" panose="020B0604020202020204" pitchFamily="34" charset="0"/>
              </a:rPr>
              <a:t>dry </a:t>
            </a:r>
            <a:r>
              <a:rPr lang="en-US">
                <a:latin typeface="Arial" panose="020B0604020202020204" pitchFamily="34" charset="0"/>
                <a:ea typeface="Arial" panose="020B0604020202020204" pitchFamily="34" charset="0"/>
              </a:rPr>
              <a:t>&amp;</a:t>
            </a:r>
            <a:r>
              <a:rPr lang="en-US" sz="1800">
                <a:effectLst/>
                <a:latin typeface="Arial" panose="020B0604020202020204" pitchFamily="34" charset="0"/>
                <a:ea typeface="Arial" panose="020B0604020202020204" pitchFamily="34" charset="0"/>
              </a:rPr>
              <a:t> </a:t>
            </a:r>
            <a:r>
              <a:rPr lang="en-US">
                <a:latin typeface="Arial" panose="020B0604020202020204" pitchFamily="34" charset="0"/>
                <a:ea typeface="Arial" panose="020B0604020202020204" pitchFamily="34" charset="0"/>
              </a:rPr>
              <a:t>1</a:t>
            </a:r>
            <a:r>
              <a:rPr lang="en-US" sz="1800">
                <a:effectLst/>
                <a:latin typeface="Arial" panose="020B0604020202020204" pitchFamily="34" charset="0"/>
                <a:ea typeface="Arial" panose="020B0604020202020204" pitchFamily="34" charset="0"/>
              </a:rPr>
              <a:t> in wet conditions</a:t>
            </a:r>
            <a:endParaRPr lang="en-US" sz="1400">
              <a:effectLst/>
              <a:latin typeface="Arial" panose="020B0604020202020204" pitchFamily="34" charset="0"/>
              <a:ea typeface="Arial" panose="020B0604020202020204" pitchFamily="34" charset="0"/>
            </a:endParaRPr>
          </a:p>
          <a:p>
            <a:pPr marL="342900" marR="0" lvl="0" indent="-342900">
              <a:lnSpc>
                <a:spcPct val="130000"/>
              </a:lnSpc>
              <a:buFont typeface="Symbol" panose="05050102010706020507" pitchFamily="18" charset="2"/>
              <a:buChar char=""/>
            </a:pPr>
            <a:r>
              <a:rPr lang="en-US" sz="1800">
                <a:effectLst/>
                <a:latin typeface="Arial" panose="020B0604020202020204" pitchFamily="34" charset="0"/>
                <a:ea typeface="Arial" panose="020B0604020202020204" pitchFamily="34" charset="0"/>
              </a:rPr>
              <a:t>6 crashes in clear weather </a:t>
            </a:r>
            <a:r>
              <a:rPr lang="en-US">
                <a:latin typeface="Arial" panose="020B0604020202020204" pitchFamily="34" charset="0"/>
                <a:ea typeface="Arial" panose="020B0604020202020204" pitchFamily="34" charset="0"/>
              </a:rPr>
              <a:t>&amp; </a:t>
            </a:r>
            <a:r>
              <a:rPr lang="en-US" sz="1800">
                <a:effectLst/>
                <a:latin typeface="Arial" panose="020B0604020202020204" pitchFamily="34" charset="0"/>
                <a:ea typeface="Arial" panose="020B0604020202020204" pitchFamily="34" charset="0"/>
              </a:rPr>
              <a:t>1 </a:t>
            </a:r>
            <a:r>
              <a:rPr lang="en-US">
                <a:latin typeface="Arial" panose="020B0604020202020204" pitchFamily="34" charset="0"/>
                <a:ea typeface="Arial" panose="020B0604020202020204" pitchFamily="34" charset="0"/>
              </a:rPr>
              <a:t>in</a:t>
            </a:r>
            <a:r>
              <a:rPr lang="en-US" sz="1800">
                <a:effectLst/>
                <a:latin typeface="Arial" panose="020B0604020202020204" pitchFamily="34" charset="0"/>
                <a:ea typeface="Arial" panose="020B0604020202020204" pitchFamily="34" charset="0"/>
              </a:rPr>
              <a:t> rain.</a:t>
            </a:r>
            <a:endParaRPr lang="en-US" sz="1400">
              <a:effectLst/>
              <a:latin typeface="Arial" panose="020B0604020202020204" pitchFamily="34" charset="0"/>
              <a:ea typeface="Arial" panose="020B0604020202020204" pitchFamily="34" charset="0"/>
            </a:endParaRPr>
          </a:p>
          <a:p>
            <a:pPr marL="342900" marR="0" lvl="0" indent="-342900">
              <a:lnSpc>
                <a:spcPct val="130000"/>
              </a:lnSpc>
              <a:buFont typeface="Symbol" panose="05050102010706020507" pitchFamily="18" charset="2"/>
              <a:buChar char=""/>
            </a:pPr>
            <a:r>
              <a:rPr lang="en-US" sz="1800">
                <a:effectLst/>
                <a:latin typeface="Arial" panose="020B0604020202020204" pitchFamily="34" charset="0"/>
                <a:ea typeface="Arial" panose="020B0604020202020204" pitchFamily="34" charset="0"/>
              </a:rPr>
              <a:t>Environmental Circumstances:</a:t>
            </a:r>
          </a:p>
          <a:p>
            <a:pPr marL="800100" lvl="1" indent="-342900">
              <a:lnSpc>
                <a:spcPct val="130000"/>
              </a:lnSpc>
              <a:buFont typeface="Symbol" panose="05050102010706020507" pitchFamily="18" charset="2"/>
              <a:buChar char=""/>
            </a:pPr>
            <a:r>
              <a:rPr lang="en-US">
                <a:effectLst/>
                <a:latin typeface="Arial" panose="020B0604020202020204" pitchFamily="34" charset="0"/>
                <a:ea typeface="Arial" panose="020B0604020202020204" pitchFamily="34" charset="0"/>
              </a:rPr>
              <a:t>1 crash </a:t>
            </a:r>
            <a:r>
              <a:rPr lang="en-US">
                <a:latin typeface="Arial" panose="020B0604020202020204" pitchFamily="34" charset="0"/>
                <a:ea typeface="Arial" panose="020B0604020202020204" pitchFamily="34" charset="0"/>
              </a:rPr>
              <a:t>- </a:t>
            </a:r>
            <a:r>
              <a:rPr lang="en-US">
                <a:effectLst/>
                <a:latin typeface="Arial" panose="020B0604020202020204" pitchFamily="34" charset="0"/>
                <a:ea typeface="Arial" panose="020B0604020202020204" pitchFamily="34" charset="0"/>
              </a:rPr>
              <a:t>animal in the roadway</a:t>
            </a:r>
          </a:p>
          <a:p>
            <a:pPr marL="800100" lvl="1" indent="-342900">
              <a:lnSpc>
                <a:spcPct val="130000"/>
              </a:lnSpc>
              <a:buFont typeface="Symbol" panose="05050102010706020507" pitchFamily="18" charset="2"/>
              <a:buChar char=""/>
            </a:pPr>
            <a:r>
              <a:rPr lang="en-US">
                <a:effectLst/>
                <a:latin typeface="Arial" panose="020B0604020202020204" pitchFamily="34" charset="0"/>
                <a:ea typeface="Arial" panose="020B0604020202020204" pitchFamily="34" charset="0"/>
              </a:rPr>
              <a:t>1 crash impacted by weather conditions</a:t>
            </a:r>
          </a:p>
          <a:p>
            <a:pPr marL="800100" lvl="1" indent="-342900">
              <a:lnSpc>
                <a:spcPct val="130000"/>
              </a:lnSpc>
              <a:buFont typeface="Symbol" panose="05050102010706020507" pitchFamily="18" charset="2"/>
              <a:buChar char=""/>
            </a:pPr>
            <a:r>
              <a:rPr lang="en-US">
                <a:effectLst/>
                <a:latin typeface="Arial" panose="020B0604020202020204" pitchFamily="34" charset="0"/>
                <a:ea typeface="Arial" panose="020B0604020202020204" pitchFamily="34" charset="0"/>
              </a:rPr>
              <a:t>5 crashes - no contributing environmental circumstances</a:t>
            </a:r>
            <a:endParaRPr lang="en-US" sz="1400">
              <a:effectLst/>
              <a:latin typeface="Arial" panose="020B0604020202020204" pitchFamily="34" charset="0"/>
              <a:ea typeface="Arial" panose="020B0604020202020204" pitchFamily="34" charset="0"/>
            </a:endParaRPr>
          </a:p>
          <a:p>
            <a:pPr marL="342900" marR="0" lvl="0" indent="-342900">
              <a:lnSpc>
                <a:spcPct val="130000"/>
              </a:lnSpc>
              <a:buFont typeface="Symbol" panose="05050102010706020507" pitchFamily="18" charset="2"/>
              <a:buChar char=""/>
            </a:pPr>
            <a:r>
              <a:rPr lang="en-US" sz="1800">
                <a:effectLst/>
                <a:latin typeface="Arial" panose="020B0604020202020204" pitchFamily="34" charset="0"/>
                <a:ea typeface="Arial" panose="020B0604020202020204" pitchFamily="34" charset="0"/>
              </a:rPr>
              <a:t>6 crashes were in daylight, </a:t>
            </a:r>
            <a:r>
              <a:rPr lang="en-US">
                <a:latin typeface="Arial" panose="020B0604020202020204" pitchFamily="34" charset="0"/>
                <a:ea typeface="Arial" panose="020B0604020202020204" pitchFamily="34" charset="0"/>
              </a:rPr>
              <a:t>&amp; </a:t>
            </a:r>
            <a:r>
              <a:rPr lang="en-US" sz="1800">
                <a:effectLst/>
                <a:latin typeface="Arial" panose="020B0604020202020204" pitchFamily="34" charset="0"/>
                <a:ea typeface="Arial" panose="020B0604020202020204" pitchFamily="34" charset="0"/>
              </a:rPr>
              <a:t>1 was under dark – lighted conditions.</a:t>
            </a:r>
            <a:endParaRPr lang="en-US" sz="1400">
              <a:effectLst/>
              <a:latin typeface="Arial" panose="020B0604020202020204" pitchFamily="34" charset="0"/>
              <a:ea typeface="Arial" panose="020B0604020202020204" pitchFamily="34" charset="0"/>
            </a:endParaRPr>
          </a:p>
          <a:p>
            <a:pPr marL="342900" marR="0" lvl="0" indent="-342900">
              <a:lnSpc>
                <a:spcPct val="130000"/>
              </a:lnSpc>
              <a:spcAft>
                <a:spcPts val="600"/>
              </a:spcAft>
              <a:buFont typeface="Symbol" panose="05050102010706020507" pitchFamily="18" charset="2"/>
              <a:buChar char=""/>
            </a:pPr>
            <a:r>
              <a:rPr lang="en-US" sz="1800">
                <a:effectLst/>
                <a:latin typeface="Arial" panose="020B0604020202020204" pitchFamily="34" charset="0"/>
                <a:ea typeface="Arial" panose="020B0604020202020204" pitchFamily="34" charset="0"/>
              </a:rPr>
              <a:t>First Harmful Event:</a:t>
            </a:r>
          </a:p>
          <a:p>
            <a:pPr marL="800100" lvl="1" indent="-342900">
              <a:lnSpc>
                <a:spcPct val="130000"/>
              </a:lnSpc>
              <a:spcAft>
                <a:spcPts val="600"/>
              </a:spcAft>
              <a:buFont typeface="Symbol" panose="05050102010706020507" pitchFamily="18" charset="2"/>
              <a:buChar char=""/>
            </a:pPr>
            <a:r>
              <a:rPr lang="en-US">
                <a:effectLst/>
                <a:latin typeface="Arial" panose="020B0604020202020204" pitchFamily="34" charset="0"/>
                <a:ea typeface="Arial" panose="020B0604020202020204" pitchFamily="34" charset="0"/>
              </a:rPr>
              <a:t>1 crash struck a parked vehicle</a:t>
            </a:r>
            <a:r>
              <a:rPr lang="en-US">
                <a:latin typeface="Arial" panose="020B0604020202020204" pitchFamily="34" charset="0"/>
                <a:ea typeface="Arial" panose="020B0604020202020204" pitchFamily="34" charset="0"/>
              </a:rPr>
              <a:t> </a:t>
            </a:r>
          </a:p>
          <a:p>
            <a:pPr marL="800100" lvl="1" indent="-342900">
              <a:lnSpc>
                <a:spcPct val="130000"/>
              </a:lnSpc>
              <a:spcAft>
                <a:spcPts val="600"/>
              </a:spcAft>
              <a:buFont typeface="Symbol" panose="05050102010706020507" pitchFamily="18" charset="2"/>
              <a:buChar char=""/>
            </a:pPr>
            <a:r>
              <a:rPr lang="en-US">
                <a:effectLst/>
                <a:latin typeface="Arial" panose="020B0604020202020204" pitchFamily="34" charset="0"/>
                <a:ea typeface="Arial" panose="020B0604020202020204" pitchFamily="34" charset="0"/>
              </a:rPr>
              <a:t>1 crash involved a utility pole</a:t>
            </a:r>
          </a:p>
          <a:p>
            <a:pPr marL="800100" lvl="1" indent="-342900">
              <a:lnSpc>
                <a:spcPct val="130000"/>
              </a:lnSpc>
              <a:spcAft>
                <a:spcPts val="600"/>
              </a:spcAft>
              <a:buFont typeface="Symbol" panose="05050102010706020507" pitchFamily="18" charset="2"/>
              <a:buChar char=""/>
            </a:pPr>
            <a:r>
              <a:rPr lang="en-US">
                <a:effectLst/>
                <a:latin typeface="Arial" panose="020B0604020202020204" pitchFamily="34" charset="0"/>
                <a:ea typeface="Arial" panose="020B0604020202020204" pitchFamily="34" charset="0"/>
              </a:rPr>
              <a:t>5</a:t>
            </a:r>
            <a:r>
              <a:rPr lang="en-US">
                <a:latin typeface="Arial" panose="020B0604020202020204" pitchFamily="34" charset="0"/>
                <a:ea typeface="Arial" panose="020B0604020202020204" pitchFamily="34" charset="0"/>
              </a:rPr>
              <a:t> </a:t>
            </a:r>
            <a:r>
              <a:rPr lang="en-US">
                <a:effectLst/>
                <a:latin typeface="Arial" panose="020B0604020202020204" pitchFamily="34" charset="0"/>
                <a:ea typeface="Arial" panose="020B0604020202020204" pitchFamily="34" charset="0"/>
              </a:rPr>
              <a:t>crashes involved another moving vehicle</a:t>
            </a:r>
            <a:endParaRPr lang="en-US" sz="140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559253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A0F029-3CFC-15B9-9A95-2BF3CC5ADA43}"/>
              </a:ext>
            </a:extLst>
          </p:cNvPr>
          <p:cNvSpPr>
            <a:spLocks noGrp="1"/>
          </p:cNvSpPr>
          <p:nvPr>
            <p:ph type="body" sz="quarter" idx="13"/>
          </p:nvPr>
        </p:nvSpPr>
        <p:spPr/>
        <p:txBody>
          <a:bodyPr/>
          <a:lstStyle/>
          <a:p>
            <a:r>
              <a:rPr lang="en-US"/>
              <a:t>Challenges</a:t>
            </a:r>
          </a:p>
        </p:txBody>
      </p:sp>
      <p:graphicFrame>
        <p:nvGraphicFramePr>
          <p:cNvPr id="3" name="Content Placeholder 2">
            <a:extLst>
              <a:ext uri="{FF2B5EF4-FFF2-40B4-BE49-F238E27FC236}">
                <a16:creationId xmlns:a16="http://schemas.microsoft.com/office/drawing/2014/main" id="{DBDAE5DE-6783-EF19-95F9-0EE433A45E3E}"/>
              </a:ext>
            </a:extLst>
          </p:cNvPr>
          <p:cNvGraphicFramePr>
            <a:graphicFrameLocks noGrp="1"/>
          </p:cNvGraphicFramePr>
          <p:nvPr>
            <p:ph sz="half" idx="14"/>
            <p:extLst>
              <p:ext uri="{D42A27DB-BD31-4B8C-83A1-F6EECF244321}">
                <p14:modId xmlns:p14="http://schemas.microsoft.com/office/powerpoint/2010/main" val="831682022"/>
              </p:ext>
            </p:extLst>
          </p:nvPr>
        </p:nvGraphicFramePr>
        <p:xfrm>
          <a:off x="2151531" y="1634489"/>
          <a:ext cx="4740832" cy="42107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a:extLst>
              <a:ext uri="{FF2B5EF4-FFF2-40B4-BE49-F238E27FC236}">
                <a16:creationId xmlns:a16="http://schemas.microsoft.com/office/drawing/2014/main" id="{DE20E14A-66C6-2340-F9A2-1665D686A6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7345739" y="0"/>
            <a:ext cx="4846261" cy="6857999"/>
          </a:xfrm>
          <a:prstGeom prst="rect">
            <a:avLst/>
          </a:prstGeom>
          <a:noFill/>
          <a:ln w="9525">
            <a:solidFill>
              <a:schemeClr val="tx1"/>
            </a:solidFill>
          </a:ln>
        </p:spPr>
      </p:pic>
      <p:sp>
        <p:nvSpPr>
          <p:cNvPr id="4" name="TextBox 3">
            <a:extLst>
              <a:ext uri="{FF2B5EF4-FFF2-40B4-BE49-F238E27FC236}">
                <a16:creationId xmlns:a16="http://schemas.microsoft.com/office/drawing/2014/main" id="{AAD3B7F1-7553-F0FA-234C-52FEF21E0FF0}"/>
              </a:ext>
            </a:extLst>
          </p:cNvPr>
          <p:cNvSpPr txBox="1"/>
          <p:nvPr/>
        </p:nvSpPr>
        <p:spPr>
          <a:xfrm>
            <a:off x="10481057" y="3147921"/>
            <a:ext cx="1257567" cy="830997"/>
          </a:xfrm>
          <a:prstGeom prst="rect">
            <a:avLst/>
          </a:prstGeom>
          <a:solidFill>
            <a:schemeClr val="accent6"/>
          </a:solidFill>
        </p:spPr>
        <p:txBody>
          <a:bodyPr wrap="square" rtlCol="0">
            <a:spAutoFit/>
          </a:bodyPr>
          <a:lstStyle/>
          <a:p>
            <a:pPr algn="ctr"/>
            <a:r>
              <a:rPr lang="en-US" sz="1600">
                <a:solidFill>
                  <a:schemeClr val="bg1"/>
                </a:solidFill>
              </a:rPr>
              <a:t>Poca</a:t>
            </a:r>
          </a:p>
          <a:p>
            <a:pPr algn="ctr"/>
            <a:r>
              <a:rPr lang="en-US" sz="1600">
                <a:solidFill>
                  <a:schemeClr val="bg1"/>
                </a:solidFill>
              </a:rPr>
              <a:t>Elementary School</a:t>
            </a:r>
          </a:p>
        </p:txBody>
      </p:sp>
      <p:sp>
        <p:nvSpPr>
          <p:cNvPr id="7" name="TextBox 6">
            <a:extLst>
              <a:ext uri="{FF2B5EF4-FFF2-40B4-BE49-F238E27FC236}">
                <a16:creationId xmlns:a16="http://schemas.microsoft.com/office/drawing/2014/main" id="{8B563C0E-A1B9-E2D9-C6A3-9F0C0028737A}"/>
              </a:ext>
            </a:extLst>
          </p:cNvPr>
          <p:cNvSpPr txBox="1"/>
          <p:nvPr/>
        </p:nvSpPr>
        <p:spPr>
          <a:xfrm>
            <a:off x="9807035" y="1312304"/>
            <a:ext cx="1348044" cy="830997"/>
          </a:xfrm>
          <a:prstGeom prst="rect">
            <a:avLst/>
          </a:prstGeom>
          <a:solidFill>
            <a:schemeClr val="accent6"/>
          </a:solidFill>
        </p:spPr>
        <p:txBody>
          <a:bodyPr wrap="square">
            <a:spAutoFit/>
          </a:bodyPr>
          <a:lstStyle/>
          <a:p>
            <a:pPr algn="ctr"/>
            <a:r>
              <a:rPr lang="en-US" sz="1600">
                <a:solidFill>
                  <a:schemeClr val="bg1"/>
                </a:solidFill>
              </a:rPr>
              <a:t>Poca</a:t>
            </a:r>
          </a:p>
          <a:p>
            <a:pPr algn="ctr"/>
            <a:r>
              <a:rPr lang="en-US" sz="1600">
                <a:solidFill>
                  <a:schemeClr val="bg1"/>
                </a:solidFill>
              </a:rPr>
              <a:t>Middle School</a:t>
            </a:r>
          </a:p>
        </p:txBody>
      </p:sp>
    </p:spTree>
    <p:extLst>
      <p:ext uri="{BB962C8B-B14F-4D97-AF65-F5344CB8AC3E}">
        <p14:creationId xmlns:p14="http://schemas.microsoft.com/office/powerpoint/2010/main" val="2038288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BE0D81-E301-3E19-DDC0-D6BD0AEC739E}"/>
              </a:ext>
            </a:extLst>
          </p:cNvPr>
          <p:cNvSpPr>
            <a:spLocks noGrp="1"/>
          </p:cNvSpPr>
          <p:nvPr>
            <p:ph type="body" sz="quarter" idx="10"/>
          </p:nvPr>
        </p:nvSpPr>
        <p:spPr/>
        <p:txBody>
          <a:bodyPr>
            <a:normAutofit lnSpcReduction="10000"/>
          </a:bodyPr>
          <a:lstStyle/>
          <a:p>
            <a:r>
              <a:rPr lang="en-US"/>
              <a:t>Observations</a:t>
            </a:r>
          </a:p>
        </p:txBody>
      </p:sp>
    </p:spTree>
    <p:extLst>
      <p:ext uri="{BB962C8B-B14F-4D97-AF65-F5344CB8AC3E}">
        <p14:creationId xmlns:p14="http://schemas.microsoft.com/office/powerpoint/2010/main" val="3513817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13FC41-FF48-B03C-010E-4A9E6194E618}"/>
              </a:ext>
            </a:extLst>
          </p:cNvPr>
          <p:cNvSpPr>
            <a:spLocks noGrp="1"/>
          </p:cNvSpPr>
          <p:nvPr>
            <p:ph type="body" sz="quarter" idx="13"/>
          </p:nvPr>
        </p:nvSpPr>
        <p:spPr/>
        <p:txBody>
          <a:bodyPr/>
          <a:lstStyle/>
          <a:p>
            <a:r>
              <a:rPr lang="en-US"/>
              <a:t>Observations - Huntington</a:t>
            </a:r>
          </a:p>
        </p:txBody>
      </p:sp>
      <p:sp>
        <p:nvSpPr>
          <p:cNvPr id="3" name="Content Placeholder 2">
            <a:extLst>
              <a:ext uri="{FF2B5EF4-FFF2-40B4-BE49-F238E27FC236}">
                <a16:creationId xmlns:a16="http://schemas.microsoft.com/office/drawing/2014/main" id="{BE968BDA-7184-6CD5-14AB-0AE1FD5A25A9}"/>
              </a:ext>
            </a:extLst>
          </p:cNvPr>
          <p:cNvSpPr>
            <a:spLocks noGrp="1"/>
          </p:cNvSpPr>
          <p:nvPr>
            <p:ph sz="half" idx="1"/>
          </p:nvPr>
        </p:nvSpPr>
        <p:spPr>
          <a:xfrm>
            <a:off x="174598" y="1779359"/>
            <a:ext cx="11161934" cy="4798331"/>
          </a:xfrm>
        </p:spPr>
        <p:txBody>
          <a:bodyPr vert="horz" lIns="91440" tIns="45720" rIns="91440" bIns="45720" numCol="2" rtlCol="0" anchor="t">
            <a:normAutofit/>
          </a:bodyPr>
          <a:lstStyle/>
          <a:p>
            <a:pPr marL="0" indent="0">
              <a:buNone/>
            </a:pPr>
            <a:r>
              <a:rPr lang="en-US" sz="1800" b="1"/>
              <a:t>Traffic Operations</a:t>
            </a:r>
          </a:p>
          <a:p>
            <a:r>
              <a:rPr lang="en-US" sz="1800"/>
              <a:t>Queueing and congestion observed on 10th Ave and surrounding streets </a:t>
            </a:r>
          </a:p>
          <a:p>
            <a:r>
              <a:rPr lang="en-US" sz="1800"/>
              <a:t>Driver confusion and inconsistent movements at intersections </a:t>
            </a:r>
          </a:p>
          <a:p>
            <a:r>
              <a:rPr lang="en-US" sz="1800"/>
              <a:t>Vehicles rolling through stop-controlled intersections </a:t>
            </a:r>
          </a:p>
          <a:p>
            <a:r>
              <a:rPr lang="en-US" sz="1800"/>
              <a:t>Longest vehicle queues observed on 10th Avenue </a:t>
            </a:r>
          </a:p>
          <a:p>
            <a:pPr marL="0" indent="0">
              <a:buNone/>
            </a:pPr>
            <a:r>
              <a:rPr lang="en-US" sz="1800" b="1"/>
              <a:t>Parking &amp; Circulation</a:t>
            </a:r>
          </a:p>
          <a:p>
            <a:r>
              <a:rPr lang="en-US" sz="1800"/>
              <a:t>Parking demand exceeded available curb space </a:t>
            </a:r>
          </a:p>
          <a:p>
            <a:r>
              <a:rPr lang="en-US" sz="1800"/>
              <a:t>Vehicles parked in designated bus/loading areas </a:t>
            </a:r>
          </a:p>
          <a:p>
            <a:r>
              <a:rPr lang="en-US" sz="1800"/>
              <a:t>Non-school traffic using school parking areas </a:t>
            </a:r>
          </a:p>
          <a:p>
            <a:r>
              <a:rPr lang="en-US" sz="1800"/>
              <a:t>Vehicles blocking crosswalks and circulation paths </a:t>
            </a:r>
          </a:p>
          <a:p>
            <a:pPr marL="0" indent="0">
              <a:buNone/>
            </a:pPr>
            <a:r>
              <a:rPr lang="en-US" sz="1800" b="1"/>
              <a:t>Pedestrian Safety</a:t>
            </a:r>
          </a:p>
          <a:p>
            <a:r>
              <a:rPr lang="en-US" sz="1800"/>
              <a:t>Jaywalking observed despite available crosswalks </a:t>
            </a:r>
          </a:p>
          <a:p>
            <a:r>
              <a:rPr lang="en-US" sz="1800"/>
              <a:t>Limited crossing supervision at intersections </a:t>
            </a:r>
          </a:p>
          <a:p>
            <a:r>
              <a:rPr lang="en-US" sz="1800"/>
              <a:t>Conflicts between pedestrians and vehicle operations </a:t>
            </a:r>
          </a:p>
          <a:p>
            <a:pPr marL="0" indent="0">
              <a:buNone/>
            </a:pPr>
            <a:r>
              <a:rPr lang="en-US" sz="1800" b="1"/>
              <a:t>School Operations</a:t>
            </a:r>
          </a:p>
          <a:p>
            <a:r>
              <a:rPr lang="en-US" sz="1800"/>
              <a:t>School staff actively managing loading and student pickup </a:t>
            </a:r>
          </a:p>
          <a:p>
            <a:r>
              <a:rPr lang="en-US" sz="1800"/>
              <a:t>Temporary traffic control implemented by school personnel </a:t>
            </a:r>
          </a:p>
          <a:p>
            <a:r>
              <a:rPr lang="en-US" sz="1800"/>
              <a:t>Early parent arrivals contributed to queue buildup </a:t>
            </a:r>
          </a:p>
          <a:p>
            <a:r>
              <a:rPr lang="en-US" sz="1800"/>
              <a:t>Heavy pickup activity concentrated around elementary dismissal periods</a:t>
            </a:r>
          </a:p>
          <a:p>
            <a:pPr marL="0" indent="0">
              <a:buNone/>
            </a:pPr>
            <a:endParaRPr lang="en-US"/>
          </a:p>
        </p:txBody>
      </p:sp>
      <p:pic>
        <p:nvPicPr>
          <p:cNvPr id="5" name="Picture 4" descr="A brick road with a sign on it&#10;&#10;AI-generated content may be incorrect.">
            <a:extLst>
              <a:ext uri="{FF2B5EF4-FFF2-40B4-BE49-F238E27FC236}">
                <a16:creationId xmlns:a16="http://schemas.microsoft.com/office/drawing/2014/main" id="{A10A4165-BD0D-E71A-6960-446477FE3AD3}"/>
              </a:ext>
            </a:extLst>
          </p:cNvPr>
          <p:cNvPicPr>
            <a:picLocks noChangeAspect="1"/>
          </p:cNvPicPr>
          <p:nvPr/>
        </p:nvPicPr>
        <p:blipFill>
          <a:blip r:embed="rId3">
            <a:extLst>
              <a:ext uri="{28A0092B-C50C-407E-A947-70E740481C1C}">
                <a14:useLocalDpi xmlns:a14="http://schemas.microsoft.com/office/drawing/2010/main" val="0"/>
              </a:ext>
            </a:extLst>
          </a:blip>
          <a:srcRect l="30957" t="1173" r="29349" b="3056"/>
          <a:stretch/>
        </p:blipFill>
        <p:spPr>
          <a:xfrm rot="5400000">
            <a:off x="9598247" y="-814394"/>
            <a:ext cx="1779359" cy="3408148"/>
          </a:xfrm>
          <a:prstGeom prst="rect">
            <a:avLst/>
          </a:prstGeom>
        </p:spPr>
      </p:pic>
      <p:sp>
        <p:nvSpPr>
          <p:cNvPr id="6" name="Rectangle 5">
            <a:extLst>
              <a:ext uri="{FF2B5EF4-FFF2-40B4-BE49-F238E27FC236}">
                <a16:creationId xmlns:a16="http://schemas.microsoft.com/office/drawing/2014/main" id="{5D439510-9C3B-1920-7B26-DEE70C05D087}"/>
              </a:ext>
            </a:extLst>
          </p:cNvPr>
          <p:cNvSpPr/>
          <p:nvPr/>
        </p:nvSpPr>
        <p:spPr>
          <a:xfrm>
            <a:off x="10686988" y="918876"/>
            <a:ext cx="159530" cy="1777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50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6B9AD-E136-8399-AD3D-B3E43B2F2E50}"/>
            </a:ext>
          </a:extLst>
        </p:cNvPr>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1CE8A39D-4069-BECC-B8F7-15071CFDD304}"/>
              </a:ext>
            </a:extLst>
          </p:cNvPr>
          <p:cNvSpPr/>
          <p:nvPr/>
        </p:nvSpPr>
        <p:spPr>
          <a:xfrm>
            <a:off x="9345774" y="4805469"/>
            <a:ext cx="2343026" cy="936943"/>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C6B59243-01DD-871D-503F-96CE24A728D3}"/>
              </a:ext>
            </a:extLst>
          </p:cNvPr>
          <p:cNvSpPr/>
          <p:nvPr/>
        </p:nvSpPr>
        <p:spPr>
          <a:xfrm>
            <a:off x="9345774" y="2052530"/>
            <a:ext cx="2314849" cy="3212123"/>
          </a:xfrm>
          <a:prstGeom prst="roundRect">
            <a:avLst/>
          </a:prstGeom>
          <a:solidFill>
            <a:srgbClr val="002C65">
              <a:alpha val="30196"/>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5692D266-EF9D-77F3-FEC7-EC2D85A55EB1}"/>
              </a:ext>
            </a:extLst>
          </p:cNvPr>
          <p:cNvSpPr/>
          <p:nvPr/>
        </p:nvSpPr>
        <p:spPr>
          <a:xfrm>
            <a:off x="4964918" y="4711894"/>
            <a:ext cx="2343026" cy="936943"/>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DA71EF9-CF9B-71BE-1E88-933B1A7B0F32}"/>
              </a:ext>
            </a:extLst>
          </p:cNvPr>
          <p:cNvSpPr/>
          <p:nvPr/>
        </p:nvSpPr>
        <p:spPr>
          <a:xfrm>
            <a:off x="4993095" y="2057397"/>
            <a:ext cx="2314849" cy="3212123"/>
          </a:xfrm>
          <a:prstGeom prst="roundRect">
            <a:avLst/>
          </a:prstGeom>
          <a:solidFill>
            <a:srgbClr val="002C65">
              <a:alpha val="30196"/>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2BA6D084-BCA2-346F-F77F-F860E3AF1725}"/>
              </a:ext>
            </a:extLst>
          </p:cNvPr>
          <p:cNvSpPr/>
          <p:nvPr/>
        </p:nvSpPr>
        <p:spPr>
          <a:xfrm>
            <a:off x="512776" y="4765871"/>
            <a:ext cx="2343026" cy="936943"/>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AB090878-8344-10A9-F2B9-E1EA78E32049}"/>
              </a:ext>
            </a:extLst>
          </p:cNvPr>
          <p:cNvSpPr/>
          <p:nvPr/>
        </p:nvSpPr>
        <p:spPr>
          <a:xfrm>
            <a:off x="526866" y="2057398"/>
            <a:ext cx="2314849" cy="3212123"/>
          </a:xfrm>
          <a:prstGeom prst="roundRect">
            <a:avLst/>
          </a:prstGeom>
          <a:solidFill>
            <a:srgbClr val="002C65">
              <a:alpha val="30196"/>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1885BEBD-8CF6-DD5A-EE81-42548B185D07}"/>
              </a:ext>
            </a:extLst>
          </p:cNvPr>
          <p:cNvSpPr>
            <a:spLocks noGrp="1"/>
          </p:cNvSpPr>
          <p:nvPr>
            <p:ph type="body" sz="quarter" idx="13"/>
          </p:nvPr>
        </p:nvSpPr>
        <p:spPr/>
        <p:txBody>
          <a:bodyPr>
            <a:normAutofit/>
          </a:bodyPr>
          <a:lstStyle/>
          <a:p>
            <a:r>
              <a:rPr lang="en-US"/>
              <a:t>Introduction</a:t>
            </a:r>
          </a:p>
        </p:txBody>
      </p:sp>
      <p:pic>
        <p:nvPicPr>
          <p:cNvPr id="10" name="Picture 9">
            <a:extLst>
              <a:ext uri="{FF2B5EF4-FFF2-40B4-BE49-F238E27FC236}">
                <a16:creationId xmlns:a16="http://schemas.microsoft.com/office/drawing/2014/main" id="{F709A49E-62FA-14BE-6933-856383E2569A}"/>
              </a:ext>
            </a:extLst>
          </p:cNvPr>
          <p:cNvPicPr>
            <a:picLocks noChangeAspect="1"/>
          </p:cNvPicPr>
          <p:nvPr/>
        </p:nvPicPr>
        <p:blipFill>
          <a:blip r:embed="rId2"/>
          <a:stretch>
            <a:fillRect/>
          </a:stretch>
        </p:blipFill>
        <p:spPr>
          <a:xfrm>
            <a:off x="9545243" y="2211265"/>
            <a:ext cx="1948375" cy="2435469"/>
          </a:xfrm>
          <a:prstGeom prst="flowChartAlternateProcess">
            <a:avLst/>
          </a:prstGeom>
        </p:spPr>
      </p:pic>
      <p:sp>
        <p:nvSpPr>
          <p:cNvPr id="17" name="Rectangle: Rounded Corners 16">
            <a:extLst>
              <a:ext uri="{FF2B5EF4-FFF2-40B4-BE49-F238E27FC236}">
                <a16:creationId xmlns:a16="http://schemas.microsoft.com/office/drawing/2014/main" id="{94CA54F8-7947-07A4-354F-71CF3CE6F25F}"/>
              </a:ext>
            </a:extLst>
          </p:cNvPr>
          <p:cNvSpPr/>
          <p:nvPr/>
        </p:nvSpPr>
        <p:spPr>
          <a:xfrm>
            <a:off x="9362008" y="1357686"/>
            <a:ext cx="2314848" cy="544584"/>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BC213C52-86D8-C305-3BA3-C21BE0592FE2}"/>
              </a:ext>
            </a:extLst>
          </p:cNvPr>
          <p:cNvSpPr/>
          <p:nvPr/>
        </p:nvSpPr>
        <p:spPr>
          <a:xfrm>
            <a:off x="5095870" y="1331606"/>
            <a:ext cx="2314848" cy="544584"/>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3724A308-1575-E8F2-B186-E2652F182F19}"/>
              </a:ext>
            </a:extLst>
          </p:cNvPr>
          <p:cNvSpPr/>
          <p:nvPr/>
        </p:nvSpPr>
        <p:spPr>
          <a:xfrm>
            <a:off x="526867" y="1357686"/>
            <a:ext cx="2314848" cy="544584"/>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427E57C-6182-B7A5-6BE4-6DE0B34C3AF0}"/>
              </a:ext>
            </a:extLst>
          </p:cNvPr>
          <p:cNvSpPr txBox="1"/>
          <p:nvPr/>
        </p:nvSpPr>
        <p:spPr>
          <a:xfrm>
            <a:off x="9370124" y="1444135"/>
            <a:ext cx="2298615" cy="369332"/>
          </a:xfrm>
          <a:prstGeom prst="rect">
            <a:avLst/>
          </a:prstGeom>
          <a:noFill/>
        </p:spPr>
        <p:txBody>
          <a:bodyPr wrap="square" rtlCol="0">
            <a:spAutoFit/>
          </a:bodyPr>
          <a:lstStyle/>
          <a:p>
            <a:pPr algn="ctr"/>
            <a:r>
              <a:rPr lang="en-US">
                <a:solidFill>
                  <a:schemeClr val="accent1"/>
                </a:solidFill>
              </a:rPr>
              <a:t>Mead &amp; Hunt</a:t>
            </a:r>
          </a:p>
        </p:txBody>
      </p:sp>
      <p:sp>
        <p:nvSpPr>
          <p:cNvPr id="15" name="TextBox 14">
            <a:extLst>
              <a:ext uri="{FF2B5EF4-FFF2-40B4-BE49-F238E27FC236}">
                <a16:creationId xmlns:a16="http://schemas.microsoft.com/office/drawing/2014/main" id="{9D3F2107-88B1-D0B8-A75B-4DBAD9D0C106}"/>
              </a:ext>
            </a:extLst>
          </p:cNvPr>
          <p:cNvSpPr txBox="1"/>
          <p:nvPr/>
        </p:nvSpPr>
        <p:spPr>
          <a:xfrm>
            <a:off x="5079637" y="1342288"/>
            <a:ext cx="2331081" cy="523220"/>
          </a:xfrm>
          <a:prstGeom prst="rect">
            <a:avLst/>
          </a:prstGeom>
          <a:noFill/>
        </p:spPr>
        <p:txBody>
          <a:bodyPr wrap="square">
            <a:spAutoFit/>
          </a:bodyPr>
          <a:lstStyle/>
          <a:p>
            <a:pPr algn="ctr"/>
            <a:r>
              <a:rPr lang="en-US" sz="1400">
                <a:solidFill>
                  <a:schemeClr val="accent1"/>
                </a:solidFill>
              </a:rPr>
              <a:t>Regional Intergovernmental Council</a:t>
            </a:r>
          </a:p>
        </p:txBody>
      </p:sp>
      <p:sp>
        <p:nvSpPr>
          <p:cNvPr id="26" name="TextBox 25">
            <a:extLst>
              <a:ext uri="{FF2B5EF4-FFF2-40B4-BE49-F238E27FC236}">
                <a16:creationId xmlns:a16="http://schemas.microsoft.com/office/drawing/2014/main" id="{023F443E-C589-FEFB-5696-EEB655FD45CB}"/>
              </a:ext>
            </a:extLst>
          </p:cNvPr>
          <p:cNvSpPr txBox="1"/>
          <p:nvPr/>
        </p:nvSpPr>
        <p:spPr>
          <a:xfrm>
            <a:off x="962853" y="5079987"/>
            <a:ext cx="1556426" cy="369332"/>
          </a:xfrm>
          <a:prstGeom prst="rect">
            <a:avLst/>
          </a:prstGeom>
          <a:noFill/>
        </p:spPr>
        <p:txBody>
          <a:bodyPr wrap="square">
            <a:spAutoFit/>
          </a:bodyPr>
          <a:lstStyle/>
          <a:p>
            <a:r>
              <a:rPr lang="en-US">
                <a:solidFill>
                  <a:schemeClr val="bg1"/>
                </a:solidFill>
              </a:rPr>
              <a:t>Chris Chiles</a:t>
            </a:r>
          </a:p>
        </p:txBody>
      </p:sp>
      <p:pic>
        <p:nvPicPr>
          <p:cNvPr id="27" name="Picture 26" descr="A person in a suit and tie&#10;&#10;AI-generated content may be incorrect.">
            <a:extLst>
              <a:ext uri="{FF2B5EF4-FFF2-40B4-BE49-F238E27FC236}">
                <a16:creationId xmlns:a16="http://schemas.microsoft.com/office/drawing/2014/main" id="{4378C9B1-96BD-6252-B902-7C323984FA8B}"/>
              </a:ext>
            </a:extLst>
          </p:cNvPr>
          <p:cNvPicPr>
            <a:picLocks noChangeAspect="1"/>
          </p:cNvPicPr>
          <p:nvPr/>
        </p:nvPicPr>
        <p:blipFill>
          <a:blip r:embed="rId3">
            <a:extLst>
              <a:ext uri="{28A0092B-C50C-407E-A947-70E740481C1C}">
                <a14:useLocalDpi xmlns:a14="http://schemas.microsoft.com/office/drawing/2010/main" val="0"/>
              </a:ext>
            </a:extLst>
          </a:blip>
          <a:srcRect t="7922"/>
          <a:stretch>
            <a:fillRect/>
          </a:stretch>
        </p:blipFill>
        <p:spPr>
          <a:xfrm>
            <a:off x="871969" y="2211265"/>
            <a:ext cx="1738194" cy="24007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9" name="TextBox 28">
            <a:extLst>
              <a:ext uri="{FF2B5EF4-FFF2-40B4-BE49-F238E27FC236}">
                <a16:creationId xmlns:a16="http://schemas.microsoft.com/office/drawing/2014/main" id="{E141B0E2-DAEE-D47F-638E-E49E5681028F}"/>
              </a:ext>
            </a:extLst>
          </p:cNvPr>
          <p:cNvSpPr txBox="1"/>
          <p:nvPr/>
        </p:nvSpPr>
        <p:spPr>
          <a:xfrm>
            <a:off x="158668" y="1379050"/>
            <a:ext cx="3051243" cy="523220"/>
          </a:xfrm>
          <a:prstGeom prst="rect">
            <a:avLst/>
          </a:prstGeom>
          <a:noFill/>
        </p:spPr>
        <p:txBody>
          <a:bodyPr wrap="square">
            <a:spAutoFit/>
          </a:bodyPr>
          <a:lstStyle/>
          <a:p>
            <a:pPr algn="ctr"/>
            <a:r>
              <a:rPr lang="en-US" sz="1400">
                <a:solidFill>
                  <a:srgbClr val="3275B5"/>
                </a:solidFill>
              </a:rPr>
              <a:t>KYOVA Interstate Planning Commission</a:t>
            </a:r>
          </a:p>
        </p:txBody>
      </p:sp>
      <p:sp>
        <p:nvSpPr>
          <p:cNvPr id="34" name="TextBox 33">
            <a:extLst>
              <a:ext uri="{FF2B5EF4-FFF2-40B4-BE49-F238E27FC236}">
                <a16:creationId xmlns:a16="http://schemas.microsoft.com/office/drawing/2014/main" id="{3A02211D-5FA2-8B15-23C7-06F571B5679F}"/>
              </a:ext>
            </a:extLst>
          </p:cNvPr>
          <p:cNvSpPr txBox="1"/>
          <p:nvPr/>
        </p:nvSpPr>
        <p:spPr>
          <a:xfrm>
            <a:off x="5292613" y="4869381"/>
            <a:ext cx="1715812" cy="646331"/>
          </a:xfrm>
          <a:prstGeom prst="rect">
            <a:avLst/>
          </a:prstGeom>
          <a:noFill/>
        </p:spPr>
        <p:txBody>
          <a:bodyPr wrap="square">
            <a:spAutoFit/>
          </a:bodyPr>
          <a:lstStyle/>
          <a:p>
            <a:pPr algn="ctr"/>
            <a:r>
              <a:rPr lang="en-US">
                <a:solidFill>
                  <a:schemeClr val="bg1"/>
                </a:solidFill>
              </a:rPr>
              <a:t>Jeffery Mace, </a:t>
            </a:r>
          </a:p>
          <a:p>
            <a:pPr algn="ctr"/>
            <a:r>
              <a:rPr lang="en-US">
                <a:solidFill>
                  <a:schemeClr val="bg1"/>
                </a:solidFill>
              </a:rPr>
              <a:t>CNU-A, CFE</a:t>
            </a:r>
          </a:p>
        </p:txBody>
      </p:sp>
      <p:sp>
        <p:nvSpPr>
          <p:cNvPr id="36" name="TextBox 35">
            <a:extLst>
              <a:ext uri="{FF2B5EF4-FFF2-40B4-BE49-F238E27FC236}">
                <a16:creationId xmlns:a16="http://schemas.microsoft.com/office/drawing/2014/main" id="{60AF96B7-E0AE-2F00-08F8-E609967BF609}"/>
              </a:ext>
            </a:extLst>
          </p:cNvPr>
          <p:cNvSpPr txBox="1"/>
          <p:nvPr/>
        </p:nvSpPr>
        <p:spPr>
          <a:xfrm>
            <a:off x="9651848" y="4941487"/>
            <a:ext cx="1702699" cy="646331"/>
          </a:xfrm>
          <a:prstGeom prst="rect">
            <a:avLst/>
          </a:prstGeom>
          <a:noFill/>
        </p:spPr>
        <p:txBody>
          <a:bodyPr wrap="square">
            <a:spAutoFit/>
          </a:bodyPr>
          <a:lstStyle/>
          <a:p>
            <a:pPr algn="ctr"/>
            <a:r>
              <a:rPr lang="en-US">
                <a:solidFill>
                  <a:schemeClr val="bg1"/>
                </a:solidFill>
              </a:rPr>
              <a:t>Donna Hardy, </a:t>
            </a:r>
          </a:p>
          <a:p>
            <a:pPr algn="ctr"/>
            <a:r>
              <a:rPr lang="en-US">
                <a:solidFill>
                  <a:schemeClr val="bg1"/>
                </a:solidFill>
              </a:rPr>
              <a:t>PE, RSP1</a:t>
            </a:r>
          </a:p>
        </p:txBody>
      </p:sp>
      <p:pic>
        <p:nvPicPr>
          <p:cNvPr id="3" name="Picture 2" descr="A person wearing glasses and a blue shirt&#10;&#10;AI-generated content may be incorrect.">
            <a:extLst>
              <a:ext uri="{FF2B5EF4-FFF2-40B4-BE49-F238E27FC236}">
                <a16:creationId xmlns:a16="http://schemas.microsoft.com/office/drawing/2014/main" id="{92B22BB7-978E-F3B2-EDB5-CFD5283E0628}"/>
              </a:ext>
            </a:extLst>
          </p:cNvPr>
          <p:cNvPicPr>
            <a:picLocks noChangeAspect="1"/>
          </p:cNvPicPr>
          <p:nvPr/>
        </p:nvPicPr>
        <p:blipFill>
          <a:blip r:embed="rId4">
            <a:extLst>
              <a:ext uri="{28A0092B-C50C-407E-A947-70E740481C1C}">
                <a14:useLocalDpi xmlns:a14="http://schemas.microsoft.com/office/drawing/2010/main" val="0"/>
              </a:ext>
            </a:extLst>
          </a:blip>
          <a:srcRect l="6058" t="14991" r="7057"/>
          <a:stretch>
            <a:fillRect/>
          </a:stretch>
        </p:blipFill>
        <p:spPr>
          <a:xfrm>
            <a:off x="5252346" y="2231563"/>
            <a:ext cx="1796345" cy="2360141"/>
          </a:xfrm>
          <a:prstGeom prst="roundRect">
            <a:avLst/>
          </a:prstGeom>
        </p:spPr>
      </p:pic>
    </p:spTree>
    <p:extLst>
      <p:ext uri="{BB962C8B-B14F-4D97-AF65-F5344CB8AC3E}">
        <p14:creationId xmlns:p14="http://schemas.microsoft.com/office/powerpoint/2010/main" val="175294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7CDF36-522D-8C47-1D02-2EA3B605B8FD}"/>
              </a:ext>
            </a:extLst>
          </p:cNvPr>
          <p:cNvSpPr>
            <a:spLocks noGrp="1"/>
          </p:cNvSpPr>
          <p:nvPr>
            <p:ph type="body" sz="quarter" idx="13"/>
          </p:nvPr>
        </p:nvSpPr>
        <p:spPr/>
        <p:txBody>
          <a:bodyPr/>
          <a:lstStyle/>
          <a:p>
            <a:r>
              <a:rPr lang="en-US"/>
              <a:t>Observations - Poca</a:t>
            </a:r>
          </a:p>
        </p:txBody>
      </p:sp>
      <p:sp>
        <p:nvSpPr>
          <p:cNvPr id="5" name="TextBox 4">
            <a:extLst>
              <a:ext uri="{FF2B5EF4-FFF2-40B4-BE49-F238E27FC236}">
                <a16:creationId xmlns:a16="http://schemas.microsoft.com/office/drawing/2014/main" id="{FA4B68E2-7C6C-E985-0D1C-C6FB3E87EB93}"/>
              </a:ext>
            </a:extLst>
          </p:cNvPr>
          <p:cNvSpPr txBox="1"/>
          <p:nvPr/>
        </p:nvSpPr>
        <p:spPr>
          <a:xfrm>
            <a:off x="1776705" y="1045210"/>
            <a:ext cx="6086110" cy="5355312"/>
          </a:xfrm>
          <a:prstGeom prst="rect">
            <a:avLst/>
          </a:prstGeom>
          <a:noFill/>
        </p:spPr>
        <p:txBody>
          <a:bodyPr wrap="square">
            <a:spAutoFit/>
          </a:bodyPr>
          <a:lstStyle/>
          <a:p>
            <a:r>
              <a:rPr lang="en-US" b="1"/>
              <a:t>Pedestrian Safety &amp; Behavior</a:t>
            </a:r>
          </a:p>
          <a:p>
            <a:r>
              <a:rPr lang="en-US"/>
              <a:t>The middle school area was the center of pedestrian conflict activity </a:t>
            </a:r>
          </a:p>
          <a:p>
            <a:r>
              <a:rPr lang="en-US"/>
              <a:t>Students frequently crossed midblock to access nearby plaza</a:t>
            </a:r>
          </a:p>
          <a:p>
            <a:r>
              <a:rPr lang="en-US"/>
              <a:t>Vehicles stopped unexpectedly to allow students to cross </a:t>
            </a:r>
          </a:p>
          <a:p>
            <a:endParaRPr lang="en-US"/>
          </a:p>
          <a:p>
            <a:r>
              <a:rPr lang="en-US" b="1"/>
              <a:t>Traffic Operations</a:t>
            </a:r>
          </a:p>
          <a:p>
            <a:r>
              <a:rPr lang="en-US"/>
              <a:t>Queueing and congestion occurred near the school loop and library lot </a:t>
            </a:r>
          </a:p>
          <a:p>
            <a:r>
              <a:rPr lang="en-US"/>
              <a:t>Access-management conflicts observed near Poca Plaza </a:t>
            </a:r>
          </a:p>
          <a:p>
            <a:r>
              <a:rPr lang="en-US"/>
              <a:t>Traffic operations did not align with natural pedestrian movement patterns </a:t>
            </a:r>
          </a:p>
          <a:p>
            <a:endParaRPr lang="en-US"/>
          </a:p>
          <a:p>
            <a:r>
              <a:rPr lang="en-US" b="1"/>
              <a:t>Infrastructure &amp; Safety Deficiencies</a:t>
            </a:r>
          </a:p>
          <a:p>
            <a:r>
              <a:rPr lang="en-US"/>
              <a:t>Missing sidewalks limited safe pedestrian connectivity </a:t>
            </a:r>
          </a:p>
          <a:p>
            <a:r>
              <a:rPr lang="en-US"/>
              <a:t>Poor lighting reduced visibility and safety </a:t>
            </a:r>
          </a:p>
          <a:p>
            <a:r>
              <a:rPr lang="en-US"/>
              <a:t>Unsafe crossing conditions were observed </a:t>
            </a:r>
          </a:p>
          <a:p>
            <a:r>
              <a:rPr lang="en-US"/>
              <a:t>Lack of crossing guards increased pedestrian risk</a:t>
            </a:r>
          </a:p>
        </p:txBody>
      </p:sp>
      <p:pic>
        <p:nvPicPr>
          <p:cNvPr id="6" name="Picture 5">
            <a:extLst>
              <a:ext uri="{FF2B5EF4-FFF2-40B4-BE49-F238E27FC236}">
                <a16:creationId xmlns:a16="http://schemas.microsoft.com/office/drawing/2014/main" id="{D53679C0-0D2D-AC78-7816-4FAF9BADBC6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30053" y="4318413"/>
            <a:ext cx="4144634" cy="22497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12864766-3438-AD74-00DE-6A0F6186AAA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21246" t="38444" r="29872" b="22578"/>
          <a:stretch/>
        </p:blipFill>
        <p:spPr bwMode="auto">
          <a:xfrm>
            <a:off x="7930053" y="1079541"/>
            <a:ext cx="4139301" cy="27667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B3EDBB53-7BE2-0C31-6545-327548802C46}"/>
              </a:ext>
            </a:extLst>
          </p:cNvPr>
          <p:cNvSpPr/>
          <p:nvPr/>
        </p:nvSpPr>
        <p:spPr>
          <a:xfrm>
            <a:off x="1776705" y="1037124"/>
            <a:ext cx="6018553" cy="1809052"/>
          </a:xfrm>
          <a:prstGeom prst="rect">
            <a:avLst/>
          </a:prstGeom>
          <a:solidFill>
            <a:schemeClr val="tx1">
              <a:lumMod val="10000"/>
              <a:lumOff val="90000"/>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30B044A-AB5D-8D42-1176-E4CAB9585E24}"/>
              </a:ext>
            </a:extLst>
          </p:cNvPr>
          <p:cNvSpPr/>
          <p:nvPr/>
        </p:nvSpPr>
        <p:spPr>
          <a:xfrm>
            <a:off x="1742926" y="2985489"/>
            <a:ext cx="6052332" cy="1721685"/>
          </a:xfrm>
          <a:prstGeom prst="rect">
            <a:avLst/>
          </a:prstGeom>
          <a:solidFill>
            <a:schemeClr val="tx1">
              <a:lumMod val="10000"/>
              <a:lumOff val="90000"/>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EFF8152-38AB-8ED4-B02A-343FF4325046}"/>
              </a:ext>
            </a:extLst>
          </p:cNvPr>
          <p:cNvSpPr/>
          <p:nvPr/>
        </p:nvSpPr>
        <p:spPr>
          <a:xfrm>
            <a:off x="1742926" y="4846487"/>
            <a:ext cx="6052332" cy="1721685"/>
          </a:xfrm>
          <a:prstGeom prst="rect">
            <a:avLst/>
          </a:prstGeom>
          <a:solidFill>
            <a:schemeClr val="tx1">
              <a:lumMod val="10000"/>
              <a:lumOff val="90000"/>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6575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E7124BA-D716-175B-C2C9-B653C8C75008}"/>
              </a:ext>
            </a:extLst>
          </p:cNvPr>
          <p:cNvSpPr>
            <a:spLocks noGrp="1"/>
          </p:cNvSpPr>
          <p:nvPr>
            <p:ph type="body" sz="quarter" idx="13"/>
          </p:nvPr>
        </p:nvSpPr>
        <p:spPr/>
        <p:txBody>
          <a:bodyPr/>
          <a:lstStyle/>
          <a:p>
            <a:r>
              <a:rPr lang="en-US"/>
              <a:t>Similarities</a:t>
            </a:r>
          </a:p>
        </p:txBody>
      </p:sp>
      <p:graphicFrame>
        <p:nvGraphicFramePr>
          <p:cNvPr id="2" name="Content Placeholder 1">
            <a:extLst>
              <a:ext uri="{FF2B5EF4-FFF2-40B4-BE49-F238E27FC236}">
                <a16:creationId xmlns:a16="http://schemas.microsoft.com/office/drawing/2014/main" id="{27CC0466-B073-3FDF-47B6-61C0D131347E}"/>
              </a:ext>
            </a:extLst>
          </p:cNvPr>
          <p:cNvGraphicFramePr>
            <a:graphicFrameLocks noGrp="1"/>
          </p:cNvGraphicFramePr>
          <p:nvPr>
            <p:ph sz="half" idx="1"/>
            <p:extLst>
              <p:ext uri="{D42A27DB-BD31-4B8C-83A1-F6EECF244321}">
                <p14:modId xmlns:p14="http://schemas.microsoft.com/office/powerpoint/2010/main" val="1874003648"/>
              </p:ext>
            </p:extLst>
          </p:nvPr>
        </p:nvGraphicFramePr>
        <p:xfrm>
          <a:off x="498475" y="1497013"/>
          <a:ext cx="11161713" cy="4799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Rectangle 16">
            <a:extLst>
              <a:ext uri="{FF2B5EF4-FFF2-40B4-BE49-F238E27FC236}">
                <a16:creationId xmlns:a16="http://schemas.microsoft.com/office/drawing/2014/main" id="{0C9C2ADE-0691-5DD2-751A-E595B2CF0558}"/>
              </a:ext>
            </a:extLst>
          </p:cNvPr>
          <p:cNvSpPr>
            <a:spLocks noChangeArrowheads="1"/>
          </p:cNvSpPr>
          <p:nvPr/>
        </p:nvSpPr>
        <p:spPr bwMode="auto">
          <a:xfrm>
            <a:off x="0" y="-323165"/>
            <a:ext cx="26481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48314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FC14D2-8FD7-78D8-B921-BEEF09A73317}"/>
              </a:ext>
            </a:extLst>
          </p:cNvPr>
          <p:cNvSpPr>
            <a:spLocks noGrp="1"/>
          </p:cNvSpPr>
          <p:nvPr>
            <p:ph type="body" sz="quarter" idx="13"/>
          </p:nvPr>
        </p:nvSpPr>
        <p:spPr/>
        <p:txBody>
          <a:bodyPr/>
          <a:lstStyle/>
          <a:p>
            <a:r>
              <a:rPr lang="en-US"/>
              <a:t>Differences</a:t>
            </a:r>
          </a:p>
        </p:txBody>
      </p:sp>
      <p:graphicFrame>
        <p:nvGraphicFramePr>
          <p:cNvPr id="4" name="Content Placeholder 3">
            <a:extLst>
              <a:ext uri="{FF2B5EF4-FFF2-40B4-BE49-F238E27FC236}">
                <a16:creationId xmlns:a16="http://schemas.microsoft.com/office/drawing/2014/main" id="{1D2D6DC9-908B-4D65-B7B5-CCF88DF2A39B}"/>
              </a:ext>
            </a:extLst>
          </p:cNvPr>
          <p:cNvGraphicFramePr>
            <a:graphicFrameLocks noGrp="1"/>
          </p:cNvGraphicFramePr>
          <p:nvPr>
            <p:ph sz="half" idx="1"/>
            <p:extLst>
              <p:ext uri="{D42A27DB-BD31-4B8C-83A1-F6EECF244321}">
                <p14:modId xmlns:p14="http://schemas.microsoft.com/office/powerpoint/2010/main" val="2133223472"/>
              </p:ext>
            </p:extLst>
          </p:nvPr>
        </p:nvGraphicFramePr>
        <p:xfrm>
          <a:off x="519112" y="1233075"/>
          <a:ext cx="10729732" cy="53876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8560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228B64D-287D-E1BA-1031-48ED77A254F0}"/>
              </a:ext>
            </a:extLst>
          </p:cNvPr>
          <p:cNvSpPr>
            <a:spLocks noGrp="1"/>
          </p:cNvSpPr>
          <p:nvPr>
            <p:ph type="body" sz="quarter" idx="10"/>
          </p:nvPr>
        </p:nvSpPr>
        <p:spPr/>
        <p:txBody>
          <a:bodyPr>
            <a:normAutofit fontScale="92500"/>
          </a:bodyPr>
          <a:lstStyle/>
          <a:p>
            <a:r>
              <a:rPr lang="en-US"/>
              <a:t>Recommendations</a:t>
            </a:r>
          </a:p>
        </p:txBody>
      </p:sp>
      <p:sp>
        <p:nvSpPr>
          <p:cNvPr id="5" name="Text Placeholder 4">
            <a:extLst>
              <a:ext uri="{FF2B5EF4-FFF2-40B4-BE49-F238E27FC236}">
                <a16:creationId xmlns:a16="http://schemas.microsoft.com/office/drawing/2014/main" id="{AD1B3EB0-B65A-5382-FDAD-09972D5B892F}"/>
              </a:ext>
            </a:extLst>
          </p:cNvPr>
          <p:cNvSpPr>
            <a:spLocks noGrp="1"/>
          </p:cNvSpPr>
          <p:nvPr>
            <p:ph type="body" sz="quarter" idx="11"/>
          </p:nvPr>
        </p:nvSpPr>
        <p:spPr>
          <a:xfrm>
            <a:off x="6585356" y="3293533"/>
            <a:ext cx="5192682" cy="1511932"/>
          </a:xfrm>
        </p:spPr>
        <p:txBody>
          <a:bodyPr>
            <a:normAutofit lnSpcReduction="10000"/>
          </a:bodyPr>
          <a:lstStyle/>
          <a:p>
            <a:r>
              <a:rPr lang="en-US"/>
              <a:t>The goal is to preserve what makes these schools valuable while improving safety and accessibility</a:t>
            </a:r>
          </a:p>
        </p:txBody>
      </p:sp>
    </p:spTree>
    <p:extLst>
      <p:ext uri="{BB962C8B-B14F-4D97-AF65-F5344CB8AC3E}">
        <p14:creationId xmlns:p14="http://schemas.microsoft.com/office/powerpoint/2010/main" val="2733158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710A3F-1C58-7255-BAE4-D8C471FB2843}"/>
              </a:ext>
            </a:extLst>
          </p:cNvPr>
          <p:cNvSpPr>
            <a:spLocks noGrp="1"/>
          </p:cNvSpPr>
          <p:nvPr>
            <p:ph type="body" sz="quarter" idx="13"/>
          </p:nvPr>
        </p:nvSpPr>
        <p:spPr/>
        <p:txBody>
          <a:bodyPr>
            <a:normAutofit fontScale="77500" lnSpcReduction="20000"/>
          </a:bodyPr>
          <a:lstStyle/>
          <a:p>
            <a:r>
              <a:rPr lang="en-US"/>
              <a:t>Recommendations – Short Term (Huntington)</a:t>
            </a:r>
          </a:p>
        </p:txBody>
      </p:sp>
      <p:sp>
        <p:nvSpPr>
          <p:cNvPr id="3" name="Content Placeholder 2">
            <a:extLst>
              <a:ext uri="{FF2B5EF4-FFF2-40B4-BE49-F238E27FC236}">
                <a16:creationId xmlns:a16="http://schemas.microsoft.com/office/drawing/2014/main" id="{C8441A9D-DDA0-03DE-9143-678189110836}"/>
              </a:ext>
            </a:extLst>
          </p:cNvPr>
          <p:cNvSpPr>
            <a:spLocks noGrp="1"/>
          </p:cNvSpPr>
          <p:nvPr>
            <p:ph sz="half" idx="1"/>
          </p:nvPr>
        </p:nvSpPr>
        <p:spPr>
          <a:xfrm>
            <a:off x="167219" y="1350382"/>
            <a:ext cx="9422551" cy="5507618"/>
          </a:xfrm>
        </p:spPr>
        <p:txBody>
          <a:bodyPr vert="horz" lIns="91440" tIns="45720" rIns="91440" bIns="45720" rtlCol="0" anchor="t">
            <a:normAutofit fontScale="77500" lnSpcReduction="20000"/>
          </a:bodyPr>
          <a:lstStyle/>
          <a:p>
            <a:pPr marL="342900" marR="0" lvl="0" indent="-342900" algn="just">
              <a:lnSpc>
                <a:spcPct val="120000"/>
              </a:lnSpc>
              <a:buFont typeface="Symbol" panose="05050102010706020507" pitchFamily="18" charset="2"/>
              <a:buChar char=""/>
            </a:pPr>
            <a:r>
              <a:rPr lang="en-US" sz="2300">
                <a:effectLst/>
                <a:latin typeface="Arial"/>
                <a:ea typeface="Arial" panose="020B0604020202020204" pitchFamily="34" charset="0"/>
                <a:cs typeface="Arial"/>
              </a:rPr>
              <a:t>Install high-visibility crosswalks (6’ wide) and signage from 8</a:t>
            </a:r>
            <a:r>
              <a:rPr lang="en-US" sz="2300" baseline="30000">
                <a:effectLst/>
                <a:latin typeface="Arial"/>
                <a:ea typeface="Arial" panose="020B0604020202020204" pitchFamily="34" charset="0"/>
                <a:cs typeface="Arial"/>
              </a:rPr>
              <a:t>th</a:t>
            </a:r>
            <a:r>
              <a:rPr lang="en-US" sz="2300">
                <a:effectLst/>
                <a:latin typeface="Arial"/>
                <a:ea typeface="Arial" panose="020B0604020202020204" pitchFamily="34" charset="0"/>
                <a:cs typeface="Arial"/>
              </a:rPr>
              <a:t> Avenue to 11</a:t>
            </a:r>
            <a:r>
              <a:rPr lang="en-US" sz="2300" baseline="30000">
                <a:effectLst/>
                <a:latin typeface="Arial"/>
                <a:ea typeface="Arial" panose="020B0604020202020204" pitchFamily="34" charset="0"/>
                <a:cs typeface="Arial"/>
              </a:rPr>
              <a:t>th</a:t>
            </a:r>
            <a:r>
              <a:rPr lang="en-US" sz="2300">
                <a:effectLst/>
                <a:latin typeface="Arial"/>
                <a:ea typeface="Arial" panose="020B0604020202020204" pitchFamily="34" charset="0"/>
                <a:cs typeface="Arial"/>
              </a:rPr>
              <a:t> Avenue and 1</a:t>
            </a:r>
            <a:r>
              <a:rPr lang="en-US" sz="2300" baseline="30000">
                <a:effectLst/>
                <a:latin typeface="Arial"/>
                <a:ea typeface="Arial" panose="020B0604020202020204" pitchFamily="34" charset="0"/>
                <a:cs typeface="Arial"/>
              </a:rPr>
              <a:t>st</a:t>
            </a:r>
            <a:r>
              <a:rPr lang="en-US" sz="2300">
                <a:effectLst/>
                <a:latin typeface="Arial"/>
                <a:ea typeface="Arial" panose="020B0604020202020204" pitchFamily="34" charset="0"/>
                <a:cs typeface="Arial"/>
              </a:rPr>
              <a:t> Street and 4</a:t>
            </a:r>
            <a:r>
              <a:rPr lang="en-US" sz="2300" baseline="30000">
                <a:effectLst/>
                <a:latin typeface="Arial"/>
                <a:ea typeface="Arial" panose="020B0604020202020204" pitchFamily="34" charset="0"/>
                <a:cs typeface="Arial"/>
              </a:rPr>
              <a:t>th</a:t>
            </a:r>
            <a:r>
              <a:rPr lang="en-US" sz="2300">
                <a:effectLst/>
                <a:latin typeface="Arial"/>
                <a:ea typeface="Arial" panose="020B0604020202020204" pitchFamily="34" charset="0"/>
                <a:cs typeface="Arial"/>
              </a:rPr>
              <a:t> Street</a:t>
            </a:r>
          </a:p>
          <a:p>
            <a:pPr marL="342900" marR="0" lvl="0" indent="-342900" algn="just">
              <a:lnSpc>
                <a:spcPct val="120000"/>
              </a:lnSpc>
              <a:buFont typeface="Symbol" panose="05050102010706020507" pitchFamily="18" charset="2"/>
              <a:buChar char=""/>
            </a:pPr>
            <a:r>
              <a:rPr lang="en-US" sz="2300">
                <a:effectLst/>
                <a:latin typeface="Arial"/>
                <a:ea typeface="Arial" panose="020B0604020202020204" pitchFamily="34" charset="0"/>
                <a:cs typeface="Arial"/>
              </a:rPr>
              <a:t>Install flashing lights on all school zone speed limit signs </a:t>
            </a:r>
          </a:p>
          <a:p>
            <a:pPr marL="342900" marR="0" lvl="0" indent="-342900" algn="just">
              <a:lnSpc>
                <a:spcPct val="120000"/>
              </a:lnSpc>
              <a:buFont typeface="Symbol" panose="05050102010706020507" pitchFamily="18" charset="2"/>
              <a:buChar char=""/>
            </a:pPr>
            <a:r>
              <a:rPr lang="en-US" sz="2300">
                <a:effectLst/>
                <a:latin typeface="Arial"/>
                <a:ea typeface="Arial" panose="020B0604020202020204" pitchFamily="34" charset="0"/>
                <a:cs typeface="Arial"/>
              </a:rPr>
              <a:t>Add traffic control to Alleyways to run one way </a:t>
            </a:r>
            <a:r>
              <a:rPr lang="en-US" sz="2300">
                <a:latin typeface="Arial"/>
                <a:ea typeface="Arial" panose="020B0604020202020204" pitchFamily="34" charset="0"/>
                <a:cs typeface="Arial"/>
              </a:rPr>
              <a:t>from school during</a:t>
            </a:r>
            <a:r>
              <a:rPr lang="en-US" sz="2300">
                <a:effectLst/>
                <a:latin typeface="Arial"/>
                <a:ea typeface="Arial" panose="020B0604020202020204" pitchFamily="34" charset="0"/>
                <a:cs typeface="Arial"/>
              </a:rPr>
              <a:t> school hours  </a:t>
            </a:r>
          </a:p>
          <a:p>
            <a:pPr marL="342900" indent="-342900" algn="just">
              <a:lnSpc>
                <a:spcPct val="120000"/>
              </a:lnSpc>
              <a:buFont typeface="Symbol" panose="05050102010706020507" pitchFamily="18" charset="2"/>
              <a:buChar char=""/>
            </a:pPr>
            <a:r>
              <a:rPr lang="en-US" sz="2300">
                <a:effectLst/>
                <a:latin typeface="Arial"/>
                <a:ea typeface="Arial" panose="020B0604020202020204" pitchFamily="34" charset="0"/>
                <a:cs typeface="Arial"/>
              </a:rPr>
              <a:t>Convert 2</a:t>
            </a:r>
            <a:r>
              <a:rPr lang="en-US" sz="2300" baseline="30000">
                <a:effectLst/>
                <a:latin typeface="Arial"/>
                <a:ea typeface="Arial" panose="020B0604020202020204" pitchFamily="34" charset="0"/>
                <a:cs typeface="Arial"/>
              </a:rPr>
              <a:t>nd</a:t>
            </a:r>
            <a:r>
              <a:rPr lang="en-US" sz="2300">
                <a:effectLst/>
                <a:latin typeface="Arial"/>
                <a:ea typeface="Arial" panose="020B0604020202020204" pitchFamily="34" charset="0"/>
                <a:cs typeface="Arial"/>
              </a:rPr>
              <a:t> Street and 3</a:t>
            </a:r>
            <a:r>
              <a:rPr lang="en-US" sz="2300" baseline="30000">
                <a:effectLst/>
                <a:latin typeface="Arial"/>
                <a:ea typeface="Arial" panose="020B0604020202020204" pitchFamily="34" charset="0"/>
                <a:cs typeface="Arial"/>
              </a:rPr>
              <a:t>rd</a:t>
            </a:r>
            <a:r>
              <a:rPr lang="en-US" sz="2300">
                <a:effectLst/>
                <a:latin typeface="Arial"/>
                <a:ea typeface="Arial" panose="020B0604020202020204" pitchFamily="34" charset="0"/>
                <a:cs typeface="Arial"/>
              </a:rPr>
              <a:t> Street to one-way pairs from 10</a:t>
            </a:r>
            <a:r>
              <a:rPr lang="en-US" sz="2300" baseline="30000">
                <a:effectLst/>
                <a:latin typeface="Arial"/>
                <a:ea typeface="Arial" panose="020B0604020202020204" pitchFamily="34" charset="0"/>
                <a:cs typeface="Arial"/>
              </a:rPr>
              <a:t>th</a:t>
            </a:r>
            <a:r>
              <a:rPr lang="en-US" sz="2300">
                <a:effectLst/>
                <a:latin typeface="Arial"/>
                <a:ea typeface="Arial" panose="020B0604020202020204" pitchFamily="34" charset="0"/>
                <a:cs typeface="Arial"/>
              </a:rPr>
              <a:t> to 9</a:t>
            </a:r>
            <a:r>
              <a:rPr lang="en-US" sz="2300" baseline="30000">
                <a:effectLst/>
                <a:latin typeface="Arial"/>
                <a:ea typeface="Arial" panose="020B0604020202020204" pitchFamily="34" charset="0"/>
                <a:cs typeface="Arial"/>
              </a:rPr>
              <a:t>th</a:t>
            </a:r>
            <a:r>
              <a:rPr lang="en-US" sz="2300">
                <a:effectLst/>
                <a:latin typeface="Arial"/>
                <a:ea typeface="Arial" panose="020B0604020202020204" pitchFamily="34" charset="0"/>
                <a:cs typeface="Arial"/>
              </a:rPr>
              <a:t> during </a:t>
            </a:r>
            <a:r>
              <a:rPr lang="en-US" sz="2300">
                <a:latin typeface="Arial"/>
                <a:ea typeface="Arial" panose="020B0604020202020204" pitchFamily="34" charset="0"/>
                <a:cs typeface="Arial"/>
              </a:rPr>
              <a:t>bell time</a:t>
            </a:r>
            <a:endParaRPr lang="en-US" sz="2300">
              <a:effectLst/>
              <a:latin typeface="Arial"/>
              <a:ea typeface="Arial" panose="020B0604020202020204" pitchFamily="34" charset="0"/>
              <a:cs typeface="Arial"/>
            </a:endParaRPr>
          </a:p>
          <a:p>
            <a:pPr marL="342900" indent="-342900" algn="just">
              <a:lnSpc>
                <a:spcPct val="120000"/>
              </a:lnSpc>
              <a:buFont typeface="Symbol" panose="05050102010706020507" pitchFamily="18" charset="2"/>
              <a:buChar char=""/>
            </a:pPr>
            <a:r>
              <a:rPr lang="en-US" sz="2300">
                <a:effectLst/>
                <a:latin typeface="Arial"/>
                <a:ea typeface="Arial" panose="020B0604020202020204" pitchFamily="34" charset="0"/>
                <a:cs typeface="Arial"/>
              </a:rPr>
              <a:t>Add signage to 3</a:t>
            </a:r>
            <a:r>
              <a:rPr lang="en-US" sz="2300" baseline="30000">
                <a:effectLst/>
                <a:latin typeface="Arial"/>
                <a:ea typeface="Arial" panose="020B0604020202020204" pitchFamily="34" charset="0"/>
                <a:cs typeface="Arial"/>
              </a:rPr>
              <a:t>rd</a:t>
            </a:r>
            <a:r>
              <a:rPr lang="en-US" sz="2300">
                <a:effectLst/>
                <a:latin typeface="Arial"/>
                <a:ea typeface="Arial" panose="020B0604020202020204" pitchFamily="34" charset="0"/>
                <a:cs typeface="Arial"/>
              </a:rPr>
              <a:t> Street for Buses Only</a:t>
            </a:r>
          </a:p>
          <a:p>
            <a:pPr marL="342900" marR="0" lvl="0" indent="-342900" algn="just">
              <a:lnSpc>
                <a:spcPct val="120000"/>
              </a:lnSpc>
              <a:buFont typeface="Symbol" panose="05050102010706020507" pitchFamily="18" charset="2"/>
              <a:buChar char=""/>
            </a:pPr>
            <a:r>
              <a:rPr lang="en-US" sz="2300">
                <a:effectLst/>
                <a:latin typeface="Arial"/>
                <a:ea typeface="Arial" panose="020B0604020202020204" pitchFamily="34" charset="0"/>
                <a:cs typeface="Arial"/>
              </a:rPr>
              <a:t>Add No </a:t>
            </a:r>
            <a:r>
              <a:rPr lang="en-US" sz="2300">
                <a:latin typeface="Arial"/>
                <a:ea typeface="Arial" panose="020B0604020202020204" pitchFamily="34" charset="0"/>
                <a:cs typeface="Arial"/>
              </a:rPr>
              <a:t>P</a:t>
            </a:r>
            <a:r>
              <a:rPr lang="en-US" sz="2300">
                <a:effectLst/>
                <a:latin typeface="Arial"/>
                <a:ea typeface="Arial" panose="020B0604020202020204" pitchFamily="34" charset="0"/>
                <a:cs typeface="Arial"/>
              </a:rPr>
              <a:t>arking Parent Pick Up only signage to 10</a:t>
            </a:r>
            <a:r>
              <a:rPr lang="en-US" sz="2300" baseline="30000">
                <a:effectLst/>
                <a:latin typeface="Arial"/>
                <a:ea typeface="Arial" panose="020B0604020202020204" pitchFamily="34" charset="0"/>
                <a:cs typeface="Arial"/>
              </a:rPr>
              <a:t>th</a:t>
            </a:r>
            <a:r>
              <a:rPr lang="en-US" sz="2300">
                <a:effectLst/>
                <a:latin typeface="Arial"/>
                <a:ea typeface="Arial" panose="020B0604020202020204" pitchFamily="34" charset="0"/>
                <a:cs typeface="Arial"/>
              </a:rPr>
              <a:t> Avenue </a:t>
            </a:r>
          </a:p>
          <a:p>
            <a:pPr marL="342900" marR="0" lvl="0" indent="-342900" algn="just">
              <a:lnSpc>
                <a:spcPct val="120000"/>
              </a:lnSpc>
              <a:buFont typeface="Symbol" panose="05050102010706020507" pitchFamily="18" charset="2"/>
              <a:buChar char=""/>
            </a:pPr>
            <a:r>
              <a:rPr lang="en-US" sz="2300">
                <a:effectLst/>
                <a:latin typeface="Arial"/>
                <a:ea typeface="Arial" panose="020B0604020202020204" pitchFamily="34" charset="0"/>
                <a:cs typeface="Arial"/>
              </a:rPr>
              <a:t>Add No Parking During School Hours to westside of 2</a:t>
            </a:r>
            <a:r>
              <a:rPr lang="en-US" sz="2300" baseline="30000">
                <a:effectLst/>
                <a:latin typeface="Arial"/>
                <a:ea typeface="Arial" panose="020B0604020202020204" pitchFamily="34" charset="0"/>
                <a:cs typeface="Arial"/>
              </a:rPr>
              <a:t>nd</a:t>
            </a:r>
            <a:r>
              <a:rPr lang="en-US" sz="2300">
                <a:effectLst/>
                <a:latin typeface="Arial"/>
                <a:ea typeface="Arial" panose="020B0604020202020204" pitchFamily="34" charset="0"/>
                <a:cs typeface="Arial"/>
              </a:rPr>
              <a:t> Street between 10</a:t>
            </a:r>
            <a:r>
              <a:rPr lang="en-US" sz="2300" baseline="30000">
                <a:effectLst/>
                <a:latin typeface="Arial"/>
                <a:ea typeface="Arial" panose="020B0604020202020204" pitchFamily="34" charset="0"/>
                <a:cs typeface="Arial"/>
              </a:rPr>
              <a:t>th</a:t>
            </a:r>
            <a:r>
              <a:rPr lang="en-US" sz="2300">
                <a:effectLst/>
                <a:latin typeface="Arial"/>
                <a:ea typeface="Arial" panose="020B0604020202020204" pitchFamily="34" charset="0"/>
                <a:cs typeface="Arial"/>
              </a:rPr>
              <a:t> and 11</a:t>
            </a:r>
            <a:r>
              <a:rPr lang="en-US" sz="2300" baseline="30000">
                <a:effectLst/>
                <a:latin typeface="Arial"/>
                <a:ea typeface="Arial" panose="020B0604020202020204" pitchFamily="34" charset="0"/>
                <a:cs typeface="Arial"/>
              </a:rPr>
              <a:t>th</a:t>
            </a:r>
            <a:r>
              <a:rPr lang="en-US" sz="2300">
                <a:effectLst/>
                <a:latin typeface="Arial"/>
                <a:ea typeface="Arial" panose="020B0604020202020204" pitchFamily="34" charset="0"/>
                <a:cs typeface="Arial"/>
              </a:rPr>
              <a:t> Avenue </a:t>
            </a:r>
          </a:p>
          <a:p>
            <a:pPr marL="342900" marR="0" lvl="0" indent="-342900" algn="just">
              <a:lnSpc>
                <a:spcPct val="120000"/>
              </a:lnSpc>
              <a:buFont typeface="Symbol" panose="05050102010706020507" pitchFamily="18" charset="2"/>
              <a:buChar char=""/>
            </a:pPr>
            <a:r>
              <a:rPr lang="en-US" sz="2300">
                <a:effectLst/>
                <a:latin typeface="Arial"/>
                <a:ea typeface="Arial" panose="020B0604020202020204" pitchFamily="34" charset="0"/>
                <a:cs typeface="Arial"/>
              </a:rPr>
              <a:t>Work with Huntington City police to increase police presence and parking enforcement during school hours</a:t>
            </a:r>
          </a:p>
          <a:p>
            <a:pPr marL="342900" marR="0" lvl="0" indent="-342900" algn="just">
              <a:lnSpc>
                <a:spcPct val="120000"/>
              </a:lnSpc>
              <a:buFont typeface="Symbol" panose="05050102010706020507" pitchFamily="18" charset="2"/>
              <a:buChar char=""/>
            </a:pPr>
            <a:r>
              <a:rPr lang="en-US" sz="2300">
                <a:effectLst/>
                <a:latin typeface="Arial"/>
                <a:ea typeface="Arial" panose="020B0604020202020204" pitchFamily="34" charset="0"/>
                <a:cs typeface="Arial"/>
              </a:rPr>
              <a:t>Send flyers reminding parents drop off/pick rules and discourage dropping off kids outside of school zone</a:t>
            </a:r>
          </a:p>
          <a:p>
            <a:pPr marL="342900" marR="0" lvl="0" indent="-342900" algn="just">
              <a:lnSpc>
                <a:spcPct val="120000"/>
              </a:lnSpc>
              <a:buFont typeface="Symbol" panose="05050102010706020507" pitchFamily="18" charset="2"/>
              <a:buChar char=""/>
            </a:pPr>
            <a:r>
              <a:rPr lang="en-US" sz="2300">
                <a:latin typeface="Arial"/>
                <a:ea typeface="Arial" panose="020B0604020202020204" pitchFamily="34" charset="0"/>
                <a:cs typeface="Arial"/>
              </a:rPr>
              <a:t>Perform</a:t>
            </a:r>
            <a:r>
              <a:rPr lang="en-US" sz="2300">
                <a:effectLst/>
                <a:latin typeface="Arial"/>
                <a:ea typeface="Arial" panose="020B0604020202020204" pitchFamily="34" charset="0"/>
                <a:cs typeface="Arial"/>
              </a:rPr>
              <a:t> a safety campaign that discourages risky behavior including speeding, jaywalking, and blocking crosswalks</a:t>
            </a:r>
          </a:p>
          <a:p>
            <a:pPr marL="342900" marR="0" lvl="0" indent="-342900" algn="just">
              <a:lnSpc>
                <a:spcPct val="115000"/>
              </a:lnSpc>
              <a:spcAft>
                <a:spcPts val="600"/>
              </a:spcAft>
              <a:buFont typeface="Symbol" panose="05050102010706020507" pitchFamily="18" charset="2"/>
              <a:buChar char=""/>
            </a:pPr>
            <a:endParaRPr lang="en-US" sz="1800">
              <a:effectLst/>
              <a:latin typeface="Arial"/>
              <a:ea typeface="Arial" panose="020B0604020202020204" pitchFamily="34" charset="0"/>
              <a:cs typeface="Arial"/>
            </a:endParaRPr>
          </a:p>
          <a:p>
            <a:endParaRPr lang="en-US"/>
          </a:p>
        </p:txBody>
      </p:sp>
      <p:pic>
        <p:nvPicPr>
          <p:cNvPr id="1028" name="Picture 4">
            <a:extLst>
              <a:ext uri="{FF2B5EF4-FFF2-40B4-BE49-F238E27FC236}">
                <a16:creationId xmlns:a16="http://schemas.microsoft.com/office/drawing/2014/main" id="{97243948-25DF-4714-8500-3660198A7C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2757" y="1853882"/>
            <a:ext cx="142875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DB12E00-9AAA-BDBF-3926-F4A186BF17D5}"/>
              </a:ext>
            </a:extLst>
          </p:cNvPr>
          <p:cNvPicPr>
            <a:picLocks noChangeAspect="1"/>
          </p:cNvPicPr>
          <p:nvPr/>
        </p:nvPicPr>
        <p:blipFill>
          <a:blip r:embed="rId4"/>
          <a:stretch>
            <a:fillRect/>
          </a:stretch>
        </p:blipFill>
        <p:spPr>
          <a:xfrm>
            <a:off x="10022757" y="4479296"/>
            <a:ext cx="1590897" cy="1962424"/>
          </a:xfrm>
          <a:prstGeom prst="rect">
            <a:avLst/>
          </a:prstGeom>
        </p:spPr>
      </p:pic>
      <p:sp>
        <p:nvSpPr>
          <p:cNvPr id="8" name="TextBox 7">
            <a:extLst>
              <a:ext uri="{FF2B5EF4-FFF2-40B4-BE49-F238E27FC236}">
                <a16:creationId xmlns:a16="http://schemas.microsoft.com/office/drawing/2014/main" id="{EC02D841-BA94-773A-BF63-A98B8A8396FE}"/>
              </a:ext>
            </a:extLst>
          </p:cNvPr>
          <p:cNvSpPr txBox="1"/>
          <p:nvPr/>
        </p:nvSpPr>
        <p:spPr>
          <a:xfrm>
            <a:off x="9777288" y="4010623"/>
            <a:ext cx="2361537" cy="369332"/>
          </a:xfrm>
          <a:prstGeom prst="rect">
            <a:avLst/>
          </a:prstGeom>
          <a:noFill/>
        </p:spPr>
        <p:txBody>
          <a:bodyPr wrap="square" rtlCol="0">
            <a:spAutoFit/>
          </a:bodyPr>
          <a:lstStyle/>
          <a:p>
            <a:r>
              <a:rPr lang="en-US"/>
              <a:t>Examples of Signs</a:t>
            </a:r>
          </a:p>
        </p:txBody>
      </p:sp>
    </p:spTree>
    <p:extLst>
      <p:ext uri="{BB962C8B-B14F-4D97-AF65-F5344CB8AC3E}">
        <p14:creationId xmlns:p14="http://schemas.microsoft.com/office/powerpoint/2010/main" val="2204732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79EFF6-14D3-D32D-842A-C9AFB095B333}"/>
              </a:ext>
            </a:extLst>
          </p:cNvPr>
          <p:cNvSpPr>
            <a:spLocks noGrp="1"/>
          </p:cNvSpPr>
          <p:nvPr>
            <p:ph type="body" sz="quarter" idx="13"/>
          </p:nvPr>
        </p:nvSpPr>
        <p:spPr/>
        <p:txBody>
          <a:bodyPr/>
          <a:lstStyle/>
          <a:p>
            <a:r>
              <a:rPr lang="en-US"/>
              <a:t>Recommendations – The Trade Off</a:t>
            </a:r>
          </a:p>
        </p:txBody>
      </p:sp>
      <p:sp>
        <p:nvSpPr>
          <p:cNvPr id="3" name="Content Placeholder 2">
            <a:extLst>
              <a:ext uri="{FF2B5EF4-FFF2-40B4-BE49-F238E27FC236}">
                <a16:creationId xmlns:a16="http://schemas.microsoft.com/office/drawing/2014/main" id="{B14002D0-1A99-5C70-36D0-A7209BB1E529}"/>
              </a:ext>
            </a:extLst>
          </p:cNvPr>
          <p:cNvSpPr>
            <a:spLocks noGrp="1"/>
          </p:cNvSpPr>
          <p:nvPr>
            <p:ph sz="half" idx="1"/>
          </p:nvPr>
        </p:nvSpPr>
        <p:spPr>
          <a:xfrm>
            <a:off x="130117" y="1261584"/>
            <a:ext cx="11596928" cy="2737635"/>
          </a:xfrm>
        </p:spPr>
        <p:txBody>
          <a:bodyPr>
            <a:noAutofit/>
          </a:bodyPr>
          <a:lstStyle/>
          <a:p>
            <a:pPr>
              <a:lnSpc>
                <a:spcPct val="120000"/>
              </a:lnSpc>
            </a:pPr>
            <a:r>
              <a:rPr lang="en-US" sz="1800"/>
              <a:t>Parking restrictions within 20 feet of all crosswalks </a:t>
            </a:r>
          </a:p>
          <a:p>
            <a:pPr>
              <a:lnSpc>
                <a:spcPct val="120000"/>
              </a:lnSpc>
            </a:pPr>
            <a:r>
              <a:rPr lang="en-US" sz="1800"/>
              <a:t>Curb extensions using pavement markings to identify area as no parking </a:t>
            </a:r>
          </a:p>
          <a:p>
            <a:pPr>
              <a:lnSpc>
                <a:spcPct val="120000"/>
              </a:lnSpc>
            </a:pPr>
            <a:r>
              <a:rPr lang="en-US" sz="1800"/>
              <a:t>Add Pull In Parking to 3</a:t>
            </a:r>
            <a:r>
              <a:rPr lang="en-US" sz="1800" baseline="30000"/>
              <a:t>rd</a:t>
            </a:r>
            <a:r>
              <a:rPr lang="en-US" sz="1800"/>
              <a:t> Street – Remove 1 tree</a:t>
            </a:r>
          </a:p>
          <a:p>
            <a:pPr>
              <a:lnSpc>
                <a:spcPct val="120000"/>
              </a:lnSpc>
            </a:pPr>
            <a:r>
              <a:rPr lang="en-US" sz="1800"/>
              <a:t>Additional Parallel Parking on 2</a:t>
            </a:r>
            <a:r>
              <a:rPr lang="en-US" sz="1800" baseline="30000"/>
              <a:t>nd</a:t>
            </a:r>
            <a:r>
              <a:rPr lang="en-US" sz="1800"/>
              <a:t> Street –Signing Exclusive Parking for school personnel.</a:t>
            </a:r>
          </a:p>
          <a:p>
            <a:pPr>
              <a:lnSpc>
                <a:spcPct val="120000"/>
              </a:lnSpc>
            </a:pPr>
            <a:r>
              <a:rPr lang="en-US" sz="1800"/>
              <a:t>Add Raised Pedestrian Crossings to crosswalks</a:t>
            </a:r>
          </a:p>
          <a:p>
            <a:pPr>
              <a:lnSpc>
                <a:spcPct val="120000"/>
              </a:lnSpc>
            </a:pPr>
            <a:r>
              <a:rPr lang="en-US" sz="1800"/>
              <a:t>Crossing Guards to reduce pedestrian risk</a:t>
            </a:r>
          </a:p>
          <a:p>
            <a:pPr>
              <a:lnSpc>
                <a:spcPct val="120000"/>
              </a:lnSpc>
            </a:pPr>
            <a:r>
              <a:rPr lang="en-US" sz="1800"/>
              <a:t>On street parking bans during school hours on 2</a:t>
            </a:r>
            <a:r>
              <a:rPr lang="en-US" sz="1800" baseline="30000"/>
              <a:t>nd</a:t>
            </a:r>
            <a:r>
              <a:rPr lang="en-US" sz="1800"/>
              <a:t> and 3</a:t>
            </a:r>
            <a:r>
              <a:rPr lang="en-US" sz="1800" baseline="30000"/>
              <a:t>rd</a:t>
            </a:r>
            <a:r>
              <a:rPr lang="en-US" sz="1800"/>
              <a:t> Street </a:t>
            </a:r>
          </a:p>
        </p:txBody>
      </p:sp>
      <p:pic>
        <p:nvPicPr>
          <p:cNvPr id="4" name="Content Placeholder 4" descr="A building with a lawn and trees&#10;&#10;AI-generated content may be incorrect.">
            <a:extLst>
              <a:ext uri="{FF2B5EF4-FFF2-40B4-BE49-F238E27FC236}">
                <a16:creationId xmlns:a16="http://schemas.microsoft.com/office/drawing/2014/main" id="{793F8828-4DE1-2B79-34ED-A4162B07ADD7}"/>
              </a:ext>
            </a:extLst>
          </p:cNvPr>
          <p:cNvPicPr>
            <a:picLocks noChangeAspect="1"/>
          </p:cNvPicPr>
          <p:nvPr/>
        </p:nvPicPr>
        <p:blipFill>
          <a:blip r:embed="rId3">
            <a:extLst>
              <a:ext uri="{28A0092B-C50C-407E-A947-70E740481C1C}">
                <a14:useLocalDpi xmlns:a14="http://schemas.microsoft.com/office/drawing/2010/main" val="0"/>
              </a:ext>
            </a:extLst>
          </a:blip>
          <a:srcRect b="12900"/>
          <a:stretch/>
        </p:blipFill>
        <p:spPr>
          <a:xfrm>
            <a:off x="315682" y="4430516"/>
            <a:ext cx="2564678" cy="16112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A tree in front of a building&#10;&#10;AI-generated content may be incorrect.">
            <a:extLst>
              <a:ext uri="{FF2B5EF4-FFF2-40B4-BE49-F238E27FC236}">
                <a16:creationId xmlns:a16="http://schemas.microsoft.com/office/drawing/2014/main" id="{85B7CD7B-A9B2-66CD-D6DF-33ADADF1C8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1073" y="4430515"/>
            <a:ext cx="2202190" cy="16516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A brick building with a brick wall&#10;&#10;AI-generated content may be incorrect.">
            <a:extLst>
              <a:ext uri="{FF2B5EF4-FFF2-40B4-BE49-F238E27FC236}">
                <a16:creationId xmlns:a16="http://schemas.microsoft.com/office/drawing/2014/main" id="{CC4378DC-08F4-C427-C39E-4FA0279A0974}"/>
              </a:ext>
            </a:extLst>
          </p:cNvPr>
          <p:cNvPicPr>
            <a:picLocks noChangeAspect="1"/>
          </p:cNvPicPr>
          <p:nvPr/>
        </p:nvPicPr>
        <p:blipFill>
          <a:blip r:embed="rId5">
            <a:extLst>
              <a:ext uri="{28A0092B-C50C-407E-A947-70E740481C1C}">
                <a14:useLocalDpi xmlns:a14="http://schemas.microsoft.com/office/drawing/2010/main" val="0"/>
              </a:ext>
            </a:extLst>
          </a:blip>
          <a:srcRect l="652" t="10899" r="-652"/>
          <a:stretch/>
        </p:blipFill>
        <p:spPr>
          <a:xfrm>
            <a:off x="5993283" y="4430514"/>
            <a:ext cx="2516671" cy="16516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ACBB3E08-AC5A-54DD-6B30-9458C0B7F1F2}"/>
              </a:ext>
            </a:extLst>
          </p:cNvPr>
          <p:cNvSpPr txBox="1"/>
          <p:nvPr/>
        </p:nvSpPr>
        <p:spPr>
          <a:xfrm>
            <a:off x="295603" y="6041748"/>
            <a:ext cx="2399071" cy="523220"/>
          </a:xfrm>
          <a:prstGeom prst="rect">
            <a:avLst/>
          </a:prstGeom>
          <a:noFill/>
        </p:spPr>
        <p:txBody>
          <a:bodyPr wrap="square">
            <a:spAutoFit/>
          </a:bodyPr>
          <a:lstStyle/>
          <a:p>
            <a:pPr algn="ctr"/>
            <a:r>
              <a:rPr lang="en-US" sz="1400"/>
              <a:t>4 Standard Pull In Spaces</a:t>
            </a:r>
          </a:p>
          <a:p>
            <a:pPr algn="ctr"/>
            <a:r>
              <a:rPr lang="en-US" sz="1400"/>
              <a:t>No Tree Removal Necessary</a:t>
            </a:r>
          </a:p>
        </p:txBody>
      </p:sp>
      <p:sp>
        <p:nvSpPr>
          <p:cNvPr id="10" name="TextBox 9">
            <a:extLst>
              <a:ext uri="{FF2B5EF4-FFF2-40B4-BE49-F238E27FC236}">
                <a16:creationId xmlns:a16="http://schemas.microsoft.com/office/drawing/2014/main" id="{3524AB8F-A109-E249-72A3-6FD9255BAF55}"/>
              </a:ext>
            </a:extLst>
          </p:cNvPr>
          <p:cNvSpPr txBox="1"/>
          <p:nvPr/>
        </p:nvSpPr>
        <p:spPr>
          <a:xfrm>
            <a:off x="3060196" y="6119336"/>
            <a:ext cx="2595716" cy="738664"/>
          </a:xfrm>
          <a:prstGeom prst="rect">
            <a:avLst/>
          </a:prstGeom>
          <a:noFill/>
        </p:spPr>
        <p:txBody>
          <a:bodyPr wrap="square">
            <a:spAutoFit/>
          </a:bodyPr>
          <a:lstStyle/>
          <a:p>
            <a:pPr algn="ctr"/>
            <a:r>
              <a:rPr lang="en-US" sz="1400"/>
              <a:t>5 Standard Pull-in Spaces</a:t>
            </a:r>
          </a:p>
          <a:p>
            <a:pPr algn="ctr"/>
            <a:r>
              <a:rPr lang="en-US" sz="1400"/>
              <a:t>1 Tree Removed and Entrance blocked by Parking</a:t>
            </a:r>
          </a:p>
        </p:txBody>
      </p:sp>
      <p:sp>
        <p:nvSpPr>
          <p:cNvPr id="12" name="TextBox 11">
            <a:extLst>
              <a:ext uri="{FF2B5EF4-FFF2-40B4-BE49-F238E27FC236}">
                <a16:creationId xmlns:a16="http://schemas.microsoft.com/office/drawing/2014/main" id="{C1974B09-1338-163C-B096-8CBEDCF4A2BD}"/>
              </a:ext>
            </a:extLst>
          </p:cNvPr>
          <p:cNvSpPr txBox="1"/>
          <p:nvPr/>
        </p:nvSpPr>
        <p:spPr>
          <a:xfrm>
            <a:off x="5655912" y="6156514"/>
            <a:ext cx="3191414" cy="738664"/>
          </a:xfrm>
          <a:prstGeom prst="rect">
            <a:avLst/>
          </a:prstGeom>
          <a:noFill/>
        </p:spPr>
        <p:txBody>
          <a:bodyPr wrap="square">
            <a:spAutoFit/>
          </a:bodyPr>
          <a:lstStyle/>
          <a:p>
            <a:pPr algn="ctr"/>
            <a:r>
              <a:rPr lang="en-US" sz="1400"/>
              <a:t>3 additional Standard Pull In Spaces or 1 additional Standard/1 Handicap</a:t>
            </a:r>
          </a:p>
          <a:p>
            <a:pPr algn="ctr"/>
            <a:r>
              <a:rPr lang="en-US" sz="1400"/>
              <a:t>No Tree Removal Necessary</a:t>
            </a:r>
          </a:p>
        </p:txBody>
      </p:sp>
      <p:pic>
        <p:nvPicPr>
          <p:cNvPr id="16" name="Picture 15" descr="A building with trees in front of it&#10;&#10;AI-generated content may be incorrect.">
            <a:extLst>
              <a:ext uri="{FF2B5EF4-FFF2-40B4-BE49-F238E27FC236}">
                <a16:creationId xmlns:a16="http://schemas.microsoft.com/office/drawing/2014/main" id="{E9350506-6C09-8C8F-1F2C-8A7EECBC75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81356" y="4430514"/>
            <a:ext cx="2741521" cy="16516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extBox 17">
            <a:extLst>
              <a:ext uri="{FF2B5EF4-FFF2-40B4-BE49-F238E27FC236}">
                <a16:creationId xmlns:a16="http://schemas.microsoft.com/office/drawing/2014/main" id="{F970922D-2C03-51E0-19F1-569E25E0D105}"/>
              </a:ext>
            </a:extLst>
          </p:cNvPr>
          <p:cNvSpPr txBox="1"/>
          <p:nvPr/>
        </p:nvSpPr>
        <p:spPr>
          <a:xfrm>
            <a:off x="8603957" y="6227058"/>
            <a:ext cx="3288574" cy="523220"/>
          </a:xfrm>
          <a:prstGeom prst="rect">
            <a:avLst/>
          </a:prstGeom>
          <a:noFill/>
        </p:spPr>
        <p:txBody>
          <a:bodyPr wrap="square">
            <a:spAutoFit/>
          </a:bodyPr>
          <a:lstStyle/>
          <a:p>
            <a:pPr algn="ctr"/>
            <a:r>
              <a:rPr lang="en-US" sz="1400"/>
              <a:t>Up to 4 Parallel Parking Spaces</a:t>
            </a:r>
          </a:p>
          <a:p>
            <a:pPr algn="ctr"/>
            <a:r>
              <a:rPr lang="en-US" sz="1400"/>
              <a:t>3 Trees Removed</a:t>
            </a:r>
          </a:p>
        </p:txBody>
      </p:sp>
    </p:spTree>
    <p:extLst>
      <p:ext uri="{BB962C8B-B14F-4D97-AF65-F5344CB8AC3E}">
        <p14:creationId xmlns:p14="http://schemas.microsoft.com/office/powerpoint/2010/main" val="2754740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E38CFC-173D-9B44-BBDD-F2436AAB6C96}"/>
              </a:ext>
            </a:extLst>
          </p:cNvPr>
          <p:cNvSpPr>
            <a:spLocks noGrp="1"/>
          </p:cNvSpPr>
          <p:nvPr>
            <p:ph type="body" sz="quarter" idx="13"/>
          </p:nvPr>
        </p:nvSpPr>
        <p:spPr/>
        <p:txBody>
          <a:bodyPr/>
          <a:lstStyle/>
          <a:p>
            <a:r>
              <a:rPr lang="en-US"/>
              <a:t>Recommendations</a:t>
            </a:r>
          </a:p>
        </p:txBody>
      </p:sp>
      <p:pic>
        <p:nvPicPr>
          <p:cNvPr id="11" name="Picture 2" descr="A blue and white logo&#10;&#10;Description automatically generated with low confidence">
            <a:extLst>
              <a:ext uri="{FF2B5EF4-FFF2-40B4-BE49-F238E27FC236}">
                <a16:creationId xmlns:a16="http://schemas.microsoft.com/office/drawing/2014/main" id="{3C05F87D-08B8-6FC0-7BAA-6713414565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689" y="4674954"/>
            <a:ext cx="1037910" cy="173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red and grey logo&#10;&#10;AI-generated content may be incorrect.">
            <a:extLst>
              <a:ext uri="{FF2B5EF4-FFF2-40B4-BE49-F238E27FC236}">
                <a16:creationId xmlns:a16="http://schemas.microsoft.com/office/drawing/2014/main" id="{9ED73A38-0098-D6FF-A876-32B05960A3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8984" y="5290661"/>
            <a:ext cx="1789176" cy="1121664"/>
          </a:xfrm>
          <a:prstGeom prst="rect">
            <a:avLst/>
          </a:prstGeom>
        </p:spPr>
      </p:pic>
      <p:pic>
        <p:nvPicPr>
          <p:cNvPr id="4" name="Picture 3">
            <a:extLst>
              <a:ext uri="{FF2B5EF4-FFF2-40B4-BE49-F238E27FC236}">
                <a16:creationId xmlns:a16="http://schemas.microsoft.com/office/drawing/2014/main" id="{A1A9A0FC-9115-2958-E56B-5058995B31BA}"/>
              </a:ext>
            </a:extLst>
          </p:cNvPr>
          <p:cNvPicPr>
            <a:picLocks noChangeAspect="1"/>
          </p:cNvPicPr>
          <p:nvPr/>
        </p:nvPicPr>
        <p:blipFill>
          <a:blip r:embed="rId4"/>
          <a:stretch>
            <a:fillRect/>
          </a:stretch>
        </p:blipFill>
        <p:spPr>
          <a:xfrm>
            <a:off x="2126658" y="1513120"/>
            <a:ext cx="7625926" cy="50759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17074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4425DE-1E81-3584-A58C-6C1AD678AFBC}"/>
              </a:ext>
            </a:extLst>
          </p:cNvPr>
          <p:cNvPicPr>
            <a:picLocks noChangeAspect="1"/>
          </p:cNvPicPr>
          <p:nvPr/>
        </p:nvPicPr>
        <p:blipFill>
          <a:blip r:embed="rId2"/>
          <a:stretch>
            <a:fillRect/>
          </a:stretch>
        </p:blipFill>
        <p:spPr>
          <a:xfrm>
            <a:off x="9509946" y="5622587"/>
            <a:ext cx="2682053" cy="1200919"/>
          </a:xfrm>
          <a:prstGeom prst="rect">
            <a:avLst/>
          </a:prstGeom>
        </p:spPr>
      </p:pic>
      <p:sp>
        <p:nvSpPr>
          <p:cNvPr id="2" name="Text Placeholder 1">
            <a:extLst>
              <a:ext uri="{FF2B5EF4-FFF2-40B4-BE49-F238E27FC236}">
                <a16:creationId xmlns:a16="http://schemas.microsoft.com/office/drawing/2014/main" id="{3A62975C-A692-7BFF-F441-EA131E3F631B}"/>
              </a:ext>
            </a:extLst>
          </p:cNvPr>
          <p:cNvSpPr>
            <a:spLocks noGrp="1"/>
          </p:cNvSpPr>
          <p:nvPr>
            <p:ph type="body" sz="quarter" idx="13"/>
          </p:nvPr>
        </p:nvSpPr>
        <p:spPr/>
        <p:txBody>
          <a:bodyPr/>
          <a:lstStyle/>
          <a:p>
            <a:r>
              <a:rPr lang="en-US"/>
              <a:t>Recommendations</a:t>
            </a:r>
          </a:p>
        </p:txBody>
      </p:sp>
      <p:sp>
        <p:nvSpPr>
          <p:cNvPr id="6" name="TextBox 5">
            <a:extLst>
              <a:ext uri="{FF2B5EF4-FFF2-40B4-BE49-F238E27FC236}">
                <a16:creationId xmlns:a16="http://schemas.microsoft.com/office/drawing/2014/main" id="{354CD584-7354-0FE0-0A0E-E3F1705E20AD}"/>
              </a:ext>
            </a:extLst>
          </p:cNvPr>
          <p:cNvSpPr txBox="1"/>
          <p:nvPr/>
        </p:nvSpPr>
        <p:spPr>
          <a:xfrm>
            <a:off x="322858" y="4123472"/>
            <a:ext cx="8779197" cy="2560701"/>
          </a:xfrm>
          <a:prstGeom prst="rect">
            <a:avLst/>
          </a:prstGeom>
          <a:noFill/>
        </p:spPr>
        <p:txBody>
          <a:bodyPr wrap="square">
            <a:spAutoFit/>
          </a:bodyPr>
          <a:lstStyle/>
          <a:p>
            <a:pPr marL="0" marR="0" algn="l">
              <a:lnSpc>
                <a:spcPct val="130000"/>
              </a:lnSpc>
              <a:spcAft>
                <a:spcPts val="600"/>
              </a:spcAft>
              <a:buNone/>
            </a:pPr>
            <a:r>
              <a:rPr lang="en-US" sz="1800" b="1" u="sng">
                <a:effectLst/>
                <a:latin typeface="Arial" panose="020B0604020202020204" pitchFamily="34" charset="0"/>
                <a:ea typeface="Arial" panose="020B0604020202020204" pitchFamily="34" charset="0"/>
              </a:rPr>
              <a:t>Short Term:</a:t>
            </a:r>
            <a:endParaRPr lang="en-US" sz="1400">
              <a:effectLst/>
              <a:latin typeface="Arial" panose="020B0604020202020204" pitchFamily="34" charset="0"/>
              <a:ea typeface="Arial" panose="020B0604020202020204" pitchFamily="34" charset="0"/>
            </a:endParaRPr>
          </a:p>
          <a:p>
            <a:pPr marL="342900" marR="0" lvl="0" indent="-342900" algn="just">
              <a:buFont typeface="Symbol" panose="05050102010706020507" pitchFamily="18" charset="2"/>
              <a:buChar char=""/>
            </a:pPr>
            <a:r>
              <a:rPr lang="en-US" sz="1800">
                <a:effectLst/>
                <a:latin typeface="Arial" panose="020B0604020202020204" pitchFamily="34" charset="0"/>
                <a:ea typeface="Arial" panose="020B0604020202020204" pitchFamily="34" charset="0"/>
              </a:rPr>
              <a:t>Enhance signing and marking on Laurel Avenue and Center Street </a:t>
            </a:r>
          </a:p>
          <a:p>
            <a:pPr marR="0" lvl="0" algn="just"/>
            <a:endParaRPr lang="en-US" sz="1400">
              <a:effectLst/>
              <a:latin typeface="Arial" panose="020B0604020202020204" pitchFamily="34" charset="0"/>
              <a:ea typeface="Arial" panose="020B0604020202020204" pitchFamily="34" charset="0"/>
            </a:endParaRPr>
          </a:p>
          <a:p>
            <a:pPr marL="342900" marR="0" lvl="0" indent="-342900" algn="just">
              <a:buFont typeface="Symbol" panose="05050102010706020507" pitchFamily="18" charset="2"/>
              <a:buChar char=""/>
            </a:pPr>
            <a:r>
              <a:rPr lang="en-US" sz="1800">
                <a:effectLst/>
                <a:latin typeface="Arial" panose="020B0604020202020204" pitchFamily="34" charset="0"/>
                <a:ea typeface="Arial" panose="020B0604020202020204" pitchFamily="34" charset="0"/>
              </a:rPr>
              <a:t>Use tubular markers to create access management at the shopping center.  </a:t>
            </a:r>
          </a:p>
          <a:p>
            <a:pPr marL="342900" marR="0" lvl="0" indent="-342900" algn="just">
              <a:buFont typeface="Symbol" panose="05050102010706020507" pitchFamily="18" charset="2"/>
              <a:buChar char=""/>
            </a:pPr>
            <a:endParaRPr lang="en-US" sz="1400">
              <a:effectLst/>
              <a:latin typeface="Arial" panose="020B0604020202020204" pitchFamily="34" charset="0"/>
              <a:ea typeface="Arial" panose="020B0604020202020204" pitchFamily="34" charset="0"/>
            </a:endParaRPr>
          </a:p>
          <a:p>
            <a:pPr marL="342900" marR="0" lvl="0" indent="-342900" algn="just">
              <a:buFont typeface="Symbol" panose="05050102010706020507" pitchFamily="18" charset="2"/>
              <a:buChar char=""/>
            </a:pPr>
            <a:r>
              <a:rPr lang="en-US" sz="1800">
                <a:effectLst/>
                <a:latin typeface="Arial" panose="020B0604020202020204" pitchFamily="34" charset="0"/>
                <a:ea typeface="Arial" panose="020B0604020202020204" pitchFamily="34" charset="0"/>
              </a:rPr>
              <a:t>Work with City to do a safety campaign that discourages risky behavior including speeding, jaywalking, and blocking crosswalks</a:t>
            </a:r>
          </a:p>
          <a:p>
            <a:pPr marL="342900" marR="0" lvl="0" indent="-342900" algn="just">
              <a:buFont typeface="Symbol" panose="05050102010706020507" pitchFamily="18" charset="2"/>
              <a:buChar char=""/>
            </a:pPr>
            <a:endParaRPr lang="en-US" sz="1400">
              <a:effectLst/>
              <a:latin typeface="Arial" panose="020B0604020202020204" pitchFamily="34" charset="0"/>
              <a:ea typeface="Arial" panose="020B0604020202020204" pitchFamily="34" charset="0"/>
            </a:endParaRPr>
          </a:p>
          <a:p>
            <a:pPr marL="342900" marR="0" lvl="0" indent="-342900" algn="just">
              <a:spcAft>
                <a:spcPts val="600"/>
              </a:spcAft>
              <a:buFont typeface="Symbol" panose="05050102010706020507" pitchFamily="18" charset="2"/>
              <a:buChar char=""/>
            </a:pPr>
            <a:r>
              <a:rPr lang="en-US" sz="1800" b="1">
                <a:effectLst/>
                <a:latin typeface="Arial" panose="020B0604020202020204" pitchFamily="34" charset="0"/>
                <a:ea typeface="Arial" panose="020B0604020202020204" pitchFamily="34" charset="0"/>
              </a:rPr>
              <a:t>Consider reducing speed limit to 25 mph </a:t>
            </a:r>
            <a:endParaRPr lang="en-US" sz="1400" b="1">
              <a:effectLst/>
              <a:latin typeface="Arial" panose="020B0604020202020204" pitchFamily="34" charset="0"/>
              <a:ea typeface="Arial" panose="020B0604020202020204" pitchFamily="34" charset="0"/>
            </a:endParaRPr>
          </a:p>
        </p:txBody>
      </p:sp>
      <p:pic>
        <p:nvPicPr>
          <p:cNvPr id="7" name="Picture 6" descr="A diagram of a person walking on a road&#10;&#10;AI-generated content may be incorrect.">
            <a:extLst>
              <a:ext uri="{FF2B5EF4-FFF2-40B4-BE49-F238E27FC236}">
                <a16:creationId xmlns:a16="http://schemas.microsoft.com/office/drawing/2014/main" id="{245B4185-093C-59B2-BABA-0AA31285BEC0}"/>
              </a:ext>
            </a:extLst>
          </p:cNvPr>
          <p:cNvPicPr>
            <a:picLocks noChangeAspect="1"/>
          </p:cNvPicPr>
          <p:nvPr/>
        </p:nvPicPr>
        <p:blipFill rotWithShape="1">
          <a:blip r:embed="rId3">
            <a:extLst>
              <a:ext uri="{28A0092B-C50C-407E-A947-70E740481C1C}">
                <a14:useLocalDpi xmlns:a14="http://schemas.microsoft.com/office/drawing/2010/main" val="0"/>
              </a:ext>
            </a:extLst>
          </a:blip>
          <a:srcRect r="428" b="6763"/>
          <a:stretch/>
        </p:blipFill>
        <p:spPr bwMode="auto">
          <a:xfrm>
            <a:off x="498689" y="1491515"/>
            <a:ext cx="4775050" cy="248602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aphicFrame>
        <p:nvGraphicFramePr>
          <p:cNvPr id="10" name="Table 9">
            <a:extLst>
              <a:ext uri="{FF2B5EF4-FFF2-40B4-BE49-F238E27FC236}">
                <a16:creationId xmlns:a16="http://schemas.microsoft.com/office/drawing/2014/main" id="{0E94B76C-B482-6828-12CB-E5030D58209B}"/>
              </a:ext>
            </a:extLst>
          </p:cNvPr>
          <p:cNvGraphicFramePr>
            <a:graphicFrameLocks noGrp="1"/>
          </p:cNvGraphicFramePr>
          <p:nvPr>
            <p:extLst>
              <p:ext uri="{D42A27DB-BD31-4B8C-83A1-F6EECF244321}">
                <p14:modId xmlns:p14="http://schemas.microsoft.com/office/powerpoint/2010/main" val="120737495"/>
              </p:ext>
            </p:extLst>
          </p:nvPr>
        </p:nvGraphicFramePr>
        <p:xfrm>
          <a:off x="6096000" y="1491514"/>
          <a:ext cx="5550194" cy="2486025"/>
        </p:xfrm>
        <a:graphic>
          <a:graphicData uri="http://schemas.openxmlformats.org/drawingml/2006/table">
            <a:tbl>
              <a:tblPr firstRow="1" firstCol="1" bandRow="1">
                <a:tableStyleId>{5C22544A-7EE6-4342-B048-85BDC9FD1C3A}</a:tableStyleId>
              </a:tblPr>
              <a:tblGrid>
                <a:gridCol w="1344930">
                  <a:extLst>
                    <a:ext uri="{9D8B030D-6E8A-4147-A177-3AD203B41FA5}">
                      <a16:colId xmlns:a16="http://schemas.microsoft.com/office/drawing/2014/main" val="2235154689"/>
                    </a:ext>
                  </a:extLst>
                </a:gridCol>
                <a:gridCol w="800100">
                  <a:extLst>
                    <a:ext uri="{9D8B030D-6E8A-4147-A177-3AD203B41FA5}">
                      <a16:colId xmlns:a16="http://schemas.microsoft.com/office/drawing/2014/main" val="29393485"/>
                    </a:ext>
                  </a:extLst>
                </a:gridCol>
                <a:gridCol w="723310">
                  <a:extLst>
                    <a:ext uri="{9D8B030D-6E8A-4147-A177-3AD203B41FA5}">
                      <a16:colId xmlns:a16="http://schemas.microsoft.com/office/drawing/2014/main" val="2479661388"/>
                    </a:ext>
                  </a:extLst>
                </a:gridCol>
                <a:gridCol w="705440">
                  <a:extLst>
                    <a:ext uri="{9D8B030D-6E8A-4147-A177-3AD203B41FA5}">
                      <a16:colId xmlns:a16="http://schemas.microsoft.com/office/drawing/2014/main" val="3340142518"/>
                    </a:ext>
                  </a:extLst>
                </a:gridCol>
                <a:gridCol w="536694">
                  <a:extLst>
                    <a:ext uri="{9D8B030D-6E8A-4147-A177-3AD203B41FA5}">
                      <a16:colId xmlns:a16="http://schemas.microsoft.com/office/drawing/2014/main" val="3405476269"/>
                    </a:ext>
                  </a:extLst>
                </a:gridCol>
                <a:gridCol w="1439720">
                  <a:extLst>
                    <a:ext uri="{9D8B030D-6E8A-4147-A177-3AD203B41FA5}">
                      <a16:colId xmlns:a16="http://schemas.microsoft.com/office/drawing/2014/main" val="153456921"/>
                    </a:ext>
                  </a:extLst>
                </a:gridCol>
              </a:tblGrid>
              <a:tr h="1354702">
                <a:tc>
                  <a:txBody>
                    <a:bodyPr/>
                    <a:lstStyle/>
                    <a:p>
                      <a:pPr marL="0" marR="0" algn="ctr">
                        <a:lnSpc>
                          <a:spcPct val="130000"/>
                        </a:lnSpc>
                        <a:spcAft>
                          <a:spcPts val="600"/>
                        </a:spcAft>
                        <a:buNone/>
                      </a:pPr>
                      <a:r>
                        <a:rPr lang="en-US" sz="1000">
                          <a:effectLst/>
                        </a:rPr>
                        <a:t>Location</a:t>
                      </a:r>
                      <a:endParaRPr lang="en-US" sz="1000">
                        <a:effectLst/>
                        <a:latin typeface="Arial" panose="020B0604020202020204" pitchFamily="34" charset="0"/>
                        <a:ea typeface="Arial" panose="020B0604020202020204" pitchFamily="34" charset="0"/>
                        <a:cs typeface="Arial" panose="020B0604020202020204" pitchFamily="34" charset="0"/>
                      </a:endParaRPr>
                    </a:p>
                  </a:txBody>
                  <a:tcPr marL="73025" marR="73025" marT="0" marB="0" anchor="ctr"/>
                </a:tc>
                <a:tc>
                  <a:txBody>
                    <a:bodyPr/>
                    <a:lstStyle/>
                    <a:p>
                      <a:pPr marL="0" marR="0" algn="ctr">
                        <a:lnSpc>
                          <a:spcPct val="130000"/>
                        </a:lnSpc>
                        <a:spcAft>
                          <a:spcPts val="600"/>
                        </a:spcAft>
                        <a:buNone/>
                      </a:pPr>
                      <a:r>
                        <a:rPr lang="en-US" sz="1000">
                          <a:effectLst/>
                        </a:rPr>
                        <a:t>Direction</a:t>
                      </a:r>
                      <a:endParaRPr lang="en-US" sz="1000">
                        <a:effectLst/>
                        <a:latin typeface="Arial" panose="020B0604020202020204" pitchFamily="34" charset="0"/>
                        <a:ea typeface="Arial" panose="020B0604020202020204" pitchFamily="34" charset="0"/>
                        <a:cs typeface="Arial" panose="020B0604020202020204" pitchFamily="34" charset="0"/>
                      </a:endParaRPr>
                    </a:p>
                  </a:txBody>
                  <a:tcPr marL="73025" marR="73025" marT="0" marB="0" anchor="ctr"/>
                </a:tc>
                <a:tc>
                  <a:txBody>
                    <a:bodyPr/>
                    <a:lstStyle/>
                    <a:p>
                      <a:pPr marL="0" marR="0" algn="ctr">
                        <a:lnSpc>
                          <a:spcPct val="130000"/>
                        </a:lnSpc>
                        <a:spcAft>
                          <a:spcPts val="600"/>
                        </a:spcAft>
                        <a:buNone/>
                      </a:pPr>
                      <a:r>
                        <a:rPr lang="en-US" sz="1000">
                          <a:effectLst/>
                        </a:rPr>
                        <a:t>Posted Speed</a:t>
                      </a:r>
                      <a:endParaRPr lang="en-US" sz="1000">
                        <a:effectLst/>
                        <a:latin typeface="Arial" panose="020B0604020202020204" pitchFamily="34" charset="0"/>
                        <a:ea typeface="Arial" panose="020B0604020202020204" pitchFamily="34" charset="0"/>
                        <a:cs typeface="Arial" panose="020B0604020202020204" pitchFamily="34" charset="0"/>
                      </a:endParaRPr>
                    </a:p>
                  </a:txBody>
                  <a:tcPr marL="73025" marR="73025" marT="0" marB="0" anchor="ctr"/>
                </a:tc>
                <a:tc>
                  <a:txBody>
                    <a:bodyPr/>
                    <a:lstStyle/>
                    <a:p>
                      <a:pPr marL="0" marR="0" algn="ctr">
                        <a:lnSpc>
                          <a:spcPct val="130000"/>
                        </a:lnSpc>
                        <a:spcAft>
                          <a:spcPts val="600"/>
                        </a:spcAft>
                        <a:buNone/>
                      </a:pPr>
                      <a:r>
                        <a:rPr lang="en-US" sz="1000">
                          <a:effectLst/>
                        </a:rPr>
                        <a:t>Avg. Speed</a:t>
                      </a:r>
                      <a:endParaRPr lang="en-US" sz="1000">
                        <a:effectLst/>
                        <a:latin typeface="Arial" panose="020B0604020202020204" pitchFamily="34" charset="0"/>
                        <a:ea typeface="Arial" panose="020B0604020202020204" pitchFamily="34" charset="0"/>
                        <a:cs typeface="Arial" panose="020B0604020202020204" pitchFamily="34" charset="0"/>
                      </a:endParaRPr>
                    </a:p>
                  </a:txBody>
                  <a:tcPr marL="73025" marR="73025" marT="0" marB="0" anchor="ctr"/>
                </a:tc>
                <a:tc>
                  <a:txBody>
                    <a:bodyPr/>
                    <a:lstStyle/>
                    <a:p>
                      <a:pPr marL="0" marR="0" algn="ctr">
                        <a:lnSpc>
                          <a:spcPct val="130000"/>
                        </a:lnSpc>
                        <a:spcAft>
                          <a:spcPts val="600"/>
                        </a:spcAft>
                        <a:buNone/>
                      </a:pPr>
                      <a:r>
                        <a:rPr lang="en-US" sz="1000">
                          <a:effectLst/>
                        </a:rPr>
                        <a:t>85</a:t>
                      </a:r>
                      <a:r>
                        <a:rPr lang="en-US" sz="1000" baseline="30000">
                          <a:effectLst/>
                        </a:rPr>
                        <a:t>th</a:t>
                      </a:r>
                      <a:r>
                        <a:rPr lang="en-US" sz="1000">
                          <a:effectLst/>
                        </a:rPr>
                        <a:t> </a:t>
                      </a:r>
                    </a:p>
                    <a:p>
                      <a:pPr marL="0" marR="0" algn="ctr">
                        <a:lnSpc>
                          <a:spcPct val="130000"/>
                        </a:lnSpc>
                        <a:spcAft>
                          <a:spcPts val="600"/>
                        </a:spcAft>
                        <a:buNone/>
                      </a:pPr>
                      <a:r>
                        <a:rPr lang="en-US" sz="1000">
                          <a:effectLst/>
                        </a:rPr>
                        <a:t>Percentile</a:t>
                      </a:r>
                      <a:endParaRPr lang="en-US" sz="1000">
                        <a:effectLst/>
                        <a:latin typeface="Arial" panose="020B0604020202020204" pitchFamily="34" charset="0"/>
                        <a:ea typeface="Arial" panose="020B0604020202020204" pitchFamily="34" charset="0"/>
                        <a:cs typeface="Arial" panose="020B0604020202020204" pitchFamily="34" charset="0"/>
                      </a:endParaRPr>
                    </a:p>
                  </a:txBody>
                  <a:tcPr marL="73025" marR="73025" marT="0" marB="0" anchor="ctr"/>
                </a:tc>
                <a:tc>
                  <a:txBody>
                    <a:bodyPr/>
                    <a:lstStyle/>
                    <a:p>
                      <a:pPr marL="0" marR="0" algn="ctr">
                        <a:lnSpc>
                          <a:spcPct val="100000"/>
                        </a:lnSpc>
                        <a:spcAft>
                          <a:spcPts val="600"/>
                        </a:spcAft>
                        <a:buNone/>
                      </a:pPr>
                      <a:r>
                        <a:rPr lang="en-US" sz="1000">
                          <a:effectLst/>
                        </a:rPr>
                        <a:t>% Traveling 5 mph (or more)  </a:t>
                      </a:r>
                    </a:p>
                    <a:p>
                      <a:pPr marL="0" marR="0" algn="ctr">
                        <a:lnSpc>
                          <a:spcPct val="100000"/>
                        </a:lnSpc>
                        <a:spcAft>
                          <a:spcPts val="600"/>
                        </a:spcAft>
                        <a:buNone/>
                      </a:pPr>
                      <a:r>
                        <a:rPr lang="en-US" sz="1000">
                          <a:effectLst/>
                        </a:rPr>
                        <a:t>Over Posted </a:t>
                      </a:r>
                    </a:p>
                    <a:p>
                      <a:pPr marL="0" marR="0" algn="ctr">
                        <a:lnSpc>
                          <a:spcPct val="100000"/>
                        </a:lnSpc>
                        <a:spcAft>
                          <a:spcPts val="600"/>
                        </a:spcAft>
                        <a:buNone/>
                      </a:pPr>
                      <a:r>
                        <a:rPr lang="en-US" sz="1000">
                          <a:effectLst/>
                        </a:rPr>
                        <a:t>Speed Limit</a:t>
                      </a:r>
                      <a:endParaRPr lang="en-US" sz="1000">
                        <a:effectLst/>
                        <a:latin typeface="Arial" panose="020B0604020202020204" pitchFamily="34" charset="0"/>
                        <a:ea typeface="Arial" panose="020B0604020202020204" pitchFamily="34" charset="0"/>
                        <a:cs typeface="Arial" panose="020B0604020202020204" pitchFamily="34" charset="0"/>
                      </a:endParaRPr>
                    </a:p>
                  </a:txBody>
                  <a:tcPr marL="73025" marR="73025" marT="0" marB="0" anchor="ctr"/>
                </a:tc>
                <a:extLst>
                  <a:ext uri="{0D108BD9-81ED-4DB2-BD59-A6C34878D82A}">
                    <a16:rowId xmlns:a16="http://schemas.microsoft.com/office/drawing/2014/main" val="1857639232"/>
                  </a:ext>
                </a:extLst>
              </a:tr>
              <a:tr h="1131323">
                <a:tc>
                  <a:txBody>
                    <a:bodyPr/>
                    <a:lstStyle/>
                    <a:p>
                      <a:pPr marL="0" marR="0" algn="l">
                        <a:lnSpc>
                          <a:spcPct val="130000"/>
                        </a:lnSpc>
                        <a:spcAft>
                          <a:spcPts val="600"/>
                        </a:spcAft>
                        <a:buNone/>
                      </a:pPr>
                      <a:r>
                        <a:rPr lang="en-US" sz="1000">
                          <a:effectLst/>
                        </a:rPr>
                        <a:t>Southbound Along WV 62 Adjacent to the Poca Middle School</a:t>
                      </a:r>
                      <a:endParaRPr lang="en-US" sz="1000">
                        <a:effectLst/>
                        <a:latin typeface="Arial" panose="020B0604020202020204" pitchFamily="34" charset="0"/>
                        <a:ea typeface="Arial" panose="020B0604020202020204" pitchFamily="34" charset="0"/>
                        <a:cs typeface="Arial" panose="020B0604020202020204" pitchFamily="34" charset="0"/>
                      </a:endParaRPr>
                    </a:p>
                  </a:txBody>
                  <a:tcPr marL="73025" marR="73025" marT="0" marB="0" anchor="ctr"/>
                </a:tc>
                <a:tc>
                  <a:txBody>
                    <a:bodyPr/>
                    <a:lstStyle/>
                    <a:p>
                      <a:pPr marL="0" marR="0" algn="ctr">
                        <a:lnSpc>
                          <a:spcPct val="130000"/>
                        </a:lnSpc>
                        <a:spcAft>
                          <a:spcPts val="600"/>
                        </a:spcAft>
                        <a:buNone/>
                      </a:pPr>
                      <a:r>
                        <a:rPr lang="en-US" sz="1000">
                          <a:effectLst/>
                        </a:rPr>
                        <a:t>SB</a:t>
                      </a:r>
                      <a:endParaRPr lang="en-US" sz="1000">
                        <a:effectLst/>
                        <a:latin typeface="Arial" panose="020B0604020202020204" pitchFamily="34" charset="0"/>
                        <a:ea typeface="Arial" panose="020B0604020202020204" pitchFamily="34" charset="0"/>
                        <a:cs typeface="Arial" panose="020B0604020202020204" pitchFamily="34" charset="0"/>
                      </a:endParaRPr>
                    </a:p>
                  </a:txBody>
                  <a:tcPr marL="73025" marR="73025" marT="0" marB="0" anchor="ctr"/>
                </a:tc>
                <a:tc>
                  <a:txBody>
                    <a:bodyPr/>
                    <a:lstStyle/>
                    <a:p>
                      <a:pPr marL="0" marR="0" algn="ctr">
                        <a:lnSpc>
                          <a:spcPct val="130000"/>
                        </a:lnSpc>
                        <a:spcAft>
                          <a:spcPts val="600"/>
                        </a:spcAft>
                        <a:buNone/>
                      </a:pPr>
                      <a:r>
                        <a:rPr lang="en-US" sz="1000">
                          <a:effectLst/>
                        </a:rPr>
                        <a:t>35</a:t>
                      </a:r>
                      <a:endParaRPr lang="en-US" sz="1000">
                        <a:effectLst/>
                        <a:latin typeface="Arial" panose="020B0604020202020204" pitchFamily="34" charset="0"/>
                        <a:ea typeface="Arial" panose="020B0604020202020204" pitchFamily="34" charset="0"/>
                        <a:cs typeface="Arial" panose="020B0604020202020204" pitchFamily="34" charset="0"/>
                      </a:endParaRPr>
                    </a:p>
                  </a:txBody>
                  <a:tcPr marL="73025" marR="73025" marT="0" marB="0" anchor="ctr"/>
                </a:tc>
                <a:tc>
                  <a:txBody>
                    <a:bodyPr/>
                    <a:lstStyle/>
                    <a:p>
                      <a:pPr marL="0" marR="0" algn="ctr">
                        <a:lnSpc>
                          <a:spcPct val="130000"/>
                        </a:lnSpc>
                        <a:spcAft>
                          <a:spcPts val="600"/>
                        </a:spcAft>
                        <a:buNone/>
                      </a:pPr>
                      <a:r>
                        <a:rPr lang="en-US" sz="1000">
                          <a:effectLst/>
                        </a:rPr>
                        <a:t>34</a:t>
                      </a:r>
                      <a:endParaRPr lang="en-US" sz="1000">
                        <a:effectLst/>
                        <a:latin typeface="Arial" panose="020B0604020202020204" pitchFamily="34" charset="0"/>
                        <a:ea typeface="Arial" panose="020B0604020202020204" pitchFamily="34" charset="0"/>
                        <a:cs typeface="Arial" panose="020B0604020202020204" pitchFamily="34" charset="0"/>
                      </a:endParaRPr>
                    </a:p>
                  </a:txBody>
                  <a:tcPr marL="73025" marR="73025" marT="0" marB="0" anchor="ctr"/>
                </a:tc>
                <a:tc>
                  <a:txBody>
                    <a:bodyPr/>
                    <a:lstStyle/>
                    <a:p>
                      <a:pPr marL="0" marR="0" algn="ctr">
                        <a:lnSpc>
                          <a:spcPct val="130000"/>
                        </a:lnSpc>
                        <a:spcAft>
                          <a:spcPts val="600"/>
                        </a:spcAft>
                        <a:buNone/>
                      </a:pPr>
                      <a:r>
                        <a:rPr lang="en-US" sz="1000">
                          <a:effectLst/>
                        </a:rPr>
                        <a:t>37</a:t>
                      </a:r>
                      <a:endParaRPr lang="en-US" sz="1000">
                        <a:effectLst/>
                        <a:latin typeface="Arial" panose="020B0604020202020204" pitchFamily="34" charset="0"/>
                        <a:ea typeface="Arial" panose="020B0604020202020204" pitchFamily="34" charset="0"/>
                        <a:cs typeface="Arial" panose="020B0604020202020204" pitchFamily="34" charset="0"/>
                      </a:endParaRPr>
                    </a:p>
                  </a:txBody>
                  <a:tcPr marL="73025" marR="73025" marT="0" marB="0" anchor="ctr"/>
                </a:tc>
                <a:tc>
                  <a:txBody>
                    <a:bodyPr/>
                    <a:lstStyle/>
                    <a:p>
                      <a:pPr marL="0" marR="0" algn="ctr">
                        <a:lnSpc>
                          <a:spcPct val="130000"/>
                        </a:lnSpc>
                        <a:spcAft>
                          <a:spcPts val="600"/>
                        </a:spcAft>
                        <a:buNone/>
                      </a:pPr>
                      <a:r>
                        <a:rPr lang="en-US" sz="1000">
                          <a:effectLst/>
                        </a:rPr>
                        <a:t>3.7%</a:t>
                      </a:r>
                      <a:endParaRPr lang="en-US" sz="1000">
                        <a:effectLst/>
                        <a:latin typeface="Arial" panose="020B0604020202020204" pitchFamily="34" charset="0"/>
                        <a:ea typeface="Arial" panose="020B0604020202020204" pitchFamily="34" charset="0"/>
                        <a:cs typeface="Arial" panose="020B0604020202020204" pitchFamily="34" charset="0"/>
                      </a:endParaRPr>
                    </a:p>
                  </a:txBody>
                  <a:tcPr marL="73025" marR="73025" marT="0" marB="0" anchor="ctr"/>
                </a:tc>
                <a:extLst>
                  <a:ext uri="{0D108BD9-81ED-4DB2-BD59-A6C34878D82A}">
                    <a16:rowId xmlns:a16="http://schemas.microsoft.com/office/drawing/2014/main" val="22607106"/>
                  </a:ext>
                </a:extLst>
              </a:tr>
            </a:tbl>
          </a:graphicData>
        </a:graphic>
      </p:graphicFrame>
      <p:pic>
        <p:nvPicPr>
          <p:cNvPr id="8" name="Picture 7">
            <a:extLst>
              <a:ext uri="{FF2B5EF4-FFF2-40B4-BE49-F238E27FC236}">
                <a16:creationId xmlns:a16="http://schemas.microsoft.com/office/drawing/2014/main" id="{34B8FFD0-663A-257E-D513-F4EB78709677}"/>
              </a:ext>
            </a:extLst>
          </p:cNvPr>
          <p:cNvPicPr>
            <a:picLocks noChangeAspect="1"/>
          </p:cNvPicPr>
          <p:nvPr/>
        </p:nvPicPr>
        <p:blipFill>
          <a:blip r:embed="rId4"/>
          <a:stretch>
            <a:fillRect/>
          </a:stretch>
        </p:blipFill>
        <p:spPr>
          <a:xfrm>
            <a:off x="10217450" y="4597331"/>
            <a:ext cx="1428744" cy="1025256"/>
          </a:xfrm>
          <a:prstGeom prst="rect">
            <a:avLst/>
          </a:prstGeom>
        </p:spPr>
      </p:pic>
    </p:spTree>
    <p:extLst>
      <p:ext uri="{BB962C8B-B14F-4D97-AF65-F5344CB8AC3E}">
        <p14:creationId xmlns:p14="http://schemas.microsoft.com/office/powerpoint/2010/main" val="1102380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4664B2-36BE-EFA2-DC57-CD62DA4F6ACC}"/>
              </a:ext>
            </a:extLst>
          </p:cNvPr>
          <p:cNvPicPr>
            <a:picLocks noChangeAspect="1"/>
          </p:cNvPicPr>
          <p:nvPr/>
        </p:nvPicPr>
        <p:blipFill>
          <a:blip r:embed="rId2"/>
          <a:stretch>
            <a:fillRect/>
          </a:stretch>
        </p:blipFill>
        <p:spPr>
          <a:xfrm>
            <a:off x="1704046" y="5478673"/>
            <a:ext cx="2937224" cy="1315175"/>
          </a:xfrm>
          <a:prstGeom prst="rect">
            <a:avLst/>
          </a:prstGeom>
        </p:spPr>
      </p:pic>
      <p:sp>
        <p:nvSpPr>
          <p:cNvPr id="2" name="Text Placeholder 1">
            <a:extLst>
              <a:ext uri="{FF2B5EF4-FFF2-40B4-BE49-F238E27FC236}">
                <a16:creationId xmlns:a16="http://schemas.microsoft.com/office/drawing/2014/main" id="{803A3038-55D2-9310-D2DD-53B822D257F9}"/>
              </a:ext>
            </a:extLst>
          </p:cNvPr>
          <p:cNvSpPr>
            <a:spLocks noGrp="1"/>
          </p:cNvSpPr>
          <p:nvPr>
            <p:ph type="body" sz="quarter" idx="13"/>
          </p:nvPr>
        </p:nvSpPr>
        <p:spPr/>
        <p:txBody>
          <a:bodyPr>
            <a:normAutofit fontScale="77500" lnSpcReduction="20000"/>
          </a:bodyPr>
          <a:lstStyle/>
          <a:p>
            <a:r>
              <a:rPr lang="en-US"/>
              <a:t>Short Term Recommendations – School Zone</a:t>
            </a:r>
          </a:p>
        </p:txBody>
      </p:sp>
      <p:pic>
        <p:nvPicPr>
          <p:cNvPr id="4" name="Content Placeholder 3" descr="Aerial view of a city">
            <a:extLst>
              <a:ext uri="{FF2B5EF4-FFF2-40B4-BE49-F238E27FC236}">
                <a16:creationId xmlns:a16="http://schemas.microsoft.com/office/drawing/2014/main" id="{AA470C11-96DE-3D79-6B8F-EBE504EE15C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942821" y="1277986"/>
            <a:ext cx="3249179" cy="5580014"/>
          </a:xfrm>
          <a:prstGeom prst="rect">
            <a:avLst/>
          </a:prstGeom>
        </p:spPr>
      </p:pic>
      <p:sp>
        <p:nvSpPr>
          <p:cNvPr id="6" name="TextBox 5">
            <a:extLst>
              <a:ext uri="{FF2B5EF4-FFF2-40B4-BE49-F238E27FC236}">
                <a16:creationId xmlns:a16="http://schemas.microsoft.com/office/drawing/2014/main" id="{4C6C3018-07C7-E0CA-71D7-CD8C6B8A1AE3}"/>
              </a:ext>
            </a:extLst>
          </p:cNvPr>
          <p:cNvSpPr txBox="1"/>
          <p:nvPr/>
        </p:nvSpPr>
        <p:spPr>
          <a:xfrm>
            <a:off x="777583" y="1601684"/>
            <a:ext cx="7324696" cy="4036554"/>
          </a:xfrm>
          <a:prstGeom prst="rect">
            <a:avLst/>
          </a:prstGeom>
          <a:noFill/>
        </p:spPr>
        <p:txBody>
          <a:bodyPr wrap="square">
            <a:spAutoFit/>
          </a:bodyPr>
          <a:lstStyle/>
          <a:p>
            <a:pPr marL="342900" marR="0" lvl="0" indent="-342900">
              <a:buFont typeface="Symbol" panose="05050102010706020507" pitchFamily="18" charset="2"/>
              <a:buChar char=""/>
            </a:pPr>
            <a:r>
              <a:rPr lang="en-US" sz="2000">
                <a:effectLst/>
                <a:latin typeface="Arial" panose="020B0604020202020204" pitchFamily="34" charset="0"/>
                <a:ea typeface="Arial" panose="020B0604020202020204" pitchFamily="34" charset="0"/>
              </a:rPr>
              <a:t>Install high-visibility signage from the end of the bridge to Charles Lane</a:t>
            </a:r>
          </a:p>
          <a:p>
            <a:pPr marL="342900" marR="0" lvl="0" indent="-342900">
              <a:buFont typeface="Symbol" panose="05050102010706020507" pitchFamily="18" charset="2"/>
              <a:buChar char=""/>
            </a:pPr>
            <a:endParaRPr lang="en-US" sz="2000">
              <a:effectLst/>
              <a:latin typeface="Arial" panose="020B0604020202020204" pitchFamily="34" charset="0"/>
              <a:ea typeface="Arial" panose="020B0604020202020204" pitchFamily="34" charset="0"/>
            </a:endParaRPr>
          </a:p>
          <a:p>
            <a:pPr marL="342900" marR="0" lvl="0" indent="-342900">
              <a:buFont typeface="Symbol" panose="05050102010706020507" pitchFamily="18" charset="2"/>
              <a:buChar char=""/>
            </a:pPr>
            <a:r>
              <a:rPr lang="en-US" sz="2000">
                <a:effectLst/>
                <a:latin typeface="Arial" panose="020B0604020202020204" pitchFamily="34" charset="0"/>
                <a:ea typeface="Arial" panose="020B0604020202020204" pitchFamily="34" charset="0"/>
              </a:rPr>
              <a:t>Add school zone signage to Laurel Avenue and move existing sign with flashing beacon on southbound WV 62 to be more visible to traveling public </a:t>
            </a:r>
          </a:p>
          <a:p>
            <a:pPr marL="342900" marR="0" lvl="0" indent="-342900">
              <a:buFont typeface="Symbol" panose="05050102010706020507" pitchFamily="18" charset="2"/>
              <a:buChar char=""/>
            </a:pPr>
            <a:endParaRPr lang="en-US" sz="2000">
              <a:effectLst/>
              <a:latin typeface="Arial" panose="020B0604020202020204" pitchFamily="34" charset="0"/>
              <a:ea typeface="Arial" panose="020B0604020202020204" pitchFamily="34" charset="0"/>
            </a:endParaRPr>
          </a:p>
          <a:p>
            <a:pPr marL="342900" marR="0" lvl="0" indent="-342900">
              <a:buFont typeface="Symbol" panose="05050102010706020507" pitchFamily="18" charset="2"/>
              <a:buChar char=""/>
            </a:pPr>
            <a:r>
              <a:rPr lang="en-US" sz="2000">
                <a:effectLst/>
                <a:latin typeface="Arial" panose="020B0604020202020204" pitchFamily="34" charset="0"/>
                <a:ea typeface="Arial" panose="020B0604020202020204" pitchFamily="34" charset="0"/>
              </a:rPr>
              <a:t>Work with schools to find volunteers to work as crossing guards.  </a:t>
            </a:r>
          </a:p>
          <a:p>
            <a:pPr marL="342900" marR="0" lvl="0" indent="-342900">
              <a:buFont typeface="Symbol" panose="05050102010706020507" pitchFamily="18" charset="2"/>
              <a:buChar char=""/>
            </a:pPr>
            <a:endParaRPr lang="en-US" sz="2000">
              <a:effectLst/>
              <a:latin typeface="Arial" panose="020B0604020202020204" pitchFamily="34" charset="0"/>
              <a:ea typeface="Arial" panose="020B0604020202020204" pitchFamily="34" charset="0"/>
            </a:endParaRPr>
          </a:p>
          <a:p>
            <a:pPr marL="342900" marR="0" lvl="0" indent="-342900">
              <a:buFont typeface="Symbol" panose="05050102010706020507" pitchFamily="18" charset="2"/>
              <a:buChar char=""/>
            </a:pPr>
            <a:r>
              <a:rPr lang="en-US" sz="2000">
                <a:effectLst/>
                <a:latin typeface="Arial" panose="020B0604020202020204" pitchFamily="34" charset="0"/>
                <a:ea typeface="Arial" panose="020B0604020202020204" pitchFamily="34" charset="0"/>
              </a:rPr>
              <a:t>Send flyers reminding parents drop off/pick rules and discourage dropping off kids outside of school zone</a:t>
            </a:r>
          </a:p>
          <a:p>
            <a:pPr marL="342900" marR="0" lvl="0" indent="-342900" algn="just">
              <a:lnSpc>
                <a:spcPct val="130000"/>
              </a:lnSpc>
              <a:buFont typeface="Symbol" panose="05050102010706020507" pitchFamily="18" charset="2"/>
              <a:buChar char=""/>
            </a:pPr>
            <a:endParaRPr lang="en-US" sz="1400">
              <a:effectLst/>
              <a:latin typeface="Arial" panose="020B0604020202020204" pitchFamily="34" charset="0"/>
              <a:ea typeface="Arial" panose="020B0604020202020204" pitchFamily="34" charset="0"/>
            </a:endParaRPr>
          </a:p>
        </p:txBody>
      </p:sp>
      <p:pic>
        <p:nvPicPr>
          <p:cNvPr id="7" name="Picture 6">
            <a:extLst>
              <a:ext uri="{FF2B5EF4-FFF2-40B4-BE49-F238E27FC236}">
                <a16:creationId xmlns:a16="http://schemas.microsoft.com/office/drawing/2014/main" id="{97CE8CFF-01B2-CC22-1BE9-BEA26EE41781}"/>
              </a:ext>
            </a:extLst>
          </p:cNvPr>
          <p:cNvPicPr>
            <a:picLocks noChangeAspect="1"/>
          </p:cNvPicPr>
          <p:nvPr/>
        </p:nvPicPr>
        <p:blipFill>
          <a:blip r:embed="rId4"/>
          <a:stretch>
            <a:fillRect/>
          </a:stretch>
        </p:blipFill>
        <p:spPr>
          <a:xfrm>
            <a:off x="4848254" y="5638238"/>
            <a:ext cx="1386642" cy="995044"/>
          </a:xfrm>
          <a:prstGeom prst="rect">
            <a:avLst/>
          </a:prstGeom>
        </p:spPr>
      </p:pic>
    </p:spTree>
    <p:extLst>
      <p:ext uri="{BB962C8B-B14F-4D97-AF65-F5344CB8AC3E}">
        <p14:creationId xmlns:p14="http://schemas.microsoft.com/office/powerpoint/2010/main" val="2858557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90BC35-6533-15CE-F31B-864D6E3EF257}"/>
              </a:ext>
            </a:extLst>
          </p:cNvPr>
          <p:cNvSpPr>
            <a:spLocks noGrp="1"/>
          </p:cNvSpPr>
          <p:nvPr>
            <p:ph type="body" sz="quarter" idx="13"/>
          </p:nvPr>
        </p:nvSpPr>
        <p:spPr/>
        <p:txBody>
          <a:bodyPr/>
          <a:lstStyle/>
          <a:p>
            <a:r>
              <a:rPr lang="en-US"/>
              <a:t>Long Term Recommendations</a:t>
            </a:r>
          </a:p>
        </p:txBody>
      </p:sp>
      <p:sp>
        <p:nvSpPr>
          <p:cNvPr id="3" name="Content Placeholder 2">
            <a:extLst>
              <a:ext uri="{FF2B5EF4-FFF2-40B4-BE49-F238E27FC236}">
                <a16:creationId xmlns:a16="http://schemas.microsoft.com/office/drawing/2014/main" id="{63F823CD-66F6-611D-88FC-141296BF20D3}"/>
              </a:ext>
            </a:extLst>
          </p:cNvPr>
          <p:cNvSpPr>
            <a:spLocks noGrp="1"/>
          </p:cNvSpPr>
          <p:nvPr>
            <p:ph sz="half" idx="1"/>
          </p:nvPr>
        </p:nvSpPr>
        <p:spPr>
          <a:xfrm>
            <a:off x="6894261" y="1818854"/>
            <a:ext cx="5116653" cy="2979053"/>
          </a:xfrm>
        </p:spPr>
        <p:txBody>
          <a:bodyPr>
            <a:normAutofit/>
          </a:bodyPr>
          <a:lstStyle/>
          <a:p>
            <a:pPr>
              <a:lnSpc>
                <a:spcPct val="100000"/>
              </a:lnSpc>
              <a:spcAft>
                <a:spcPts val="600"/>
              </a:spcAft>
            </a:pPr>
            <a:r>
              <a:rPr lang="en-US" sz="2000">
                <a:effectLst/>
                <a:latin typeface="Arial" panose="020B0604020202020204" pitchFamily="34" charset="0"/>
                <a:ea typeface="Arial" panose="020B0604020202020204" pitchFamily="34" charset="0"/>
              </a:rPr>
              <a:t>Install LED Street Lighting and sidewalk to area in front of shopping center </a:t>
            </a:r>
          </a:p>
          <a:p>
            <a:pPr>
              <a:lnSpc>
                <a:spcPct val="100000"/>
              </a:lnSpc>
            </a:pPr>
            <a:r>
              <a:rPr lang="en-US" sz="2000">
                <a:effectLst/>
                <a:latin typeface="Arial" panose="020B0604020202020204" pitchFamily="34" charset="0"/>
                <a:ea typeface="Arial" panose="020B0604020202020204" pitchFamily="34" charset="0"/>
              </a:rPr>
              <a:t>Install permanent access management at Poca Plaza including removal of parking places adjacent to roadway with cross hatching, planters, benches and/or bike racks </a:t>
            </a:r>
            <a:endParaRPr lang="en-US" sz="2000"/>
          </a:p>
        </p:txBody>
      </p:sp>
      <p:pic>
        <p:nvPicPr>
          <p:cNvPr id="4" name="Picture 3">
            <a:extLst>
              <a:ext uri="{FF2B5EF4-FFF2-40B4-BE49-F238E27FC236}">
                <a16:creationId xmlns:a16="http://schemas.microsoft.com/office/drawing/2014/main" id="{A6AEC5AE-2616-C58C-A7C0-C007F25FAD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3426"/>
            <a:ext cx="6719916" cy="5373592"/>
          </a:xfrm>
          <a:prstGeom prst="rect">
            <a:avLst/>
          </a:prstGeom>
        </p:spPr>
      </p:pic>
      <p:pic>
        <p:nvPicPr>
          <p:cNvPr id="6" name="Picture 5">
            <a:extLst>
              <a:ext uri="{FF2B5EF4-FFF2-40B4-BE49-F238E27FC236}">
                <a16:creationId xmlns:a16="http://schemas.microsoft.com/office/drawing/2014/main" id="{5967925F-26C6-A527-AC42-8D9B10A9C272}"/>
              </a:ext>
            </a:extLst>
          </p:cNvPr>
          <p:cNvPicPr>
            <a:picLocks noChangeAspect="1"/>
          </p:cNvPicPr>
          <p:nvPr/>
        </p:nvPicPr>
        <p:blipFill>
          <a:blip r:embed="rId3"/>
          <a:stretch>
            <a:fillRect/>
          </a:stretch>
        </p:blipFill>
        <p:spPr>
          <a:xfrm>
            <a:off x="8819535" y="5039146"/>
            <a:ext cx="3191320" cy="1428949"/>
          </a:xfrm>
          <a:prstGeom prst="rect">
            <a:avLst/>
          </a:prstGeom>
        </p:spPr>
      </p:pic>
      <p:pic>
        <p:nvPicPr>
          <p:cNvPr id="8" name="Picture 7">
            <a:extLst>
              <a:ext uri="{FF2B5EF4-FFF2-40B4-BE49-F238E27FC236}">
                <a16:creationId xmlns:a16="http://schemas.microsoft.com/office/drawing/2014/main" id="{A8C5C49B-BC14-050E-199A-18AF197D1C86}"/>
              </a:ext>
            </a:extLst>
          </p:cNvPr>
          <p:cNvPicPr>
            <a:picLocks noChangeAspect="1"/>
          </p:cNvPicPr>
          <p:nvPr/>
        </p:nvPicPr>
        <p:blipFill>
          <a:blip r:embed="rId4"/>
          <a:stretch>
            <a:fillRect/>
          </a:stretch>
        </p:blipFill>
        <p:spPr>
          <a:xfrm>
            <a:off x="6894261" y="5184030"/>
            <a:ext cx="1587506" cy="1139183"/>
          </a:xfrm>
          <a:prstGeom prst="rect">
            <a:avLst/>
          </a:prstGeom>
        </p:spPr>
      </p:pic>
    </p:spTree>
    <p:extLst>
      <p:ext uri="{BB962C8B-B14F-4D97-AF65-F5344CB8AC3E}">
        <p14:creationId xmlns:p14="http://schemas.microsoft.com/office/powerpoint/2010/main" val="1706133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2E6328-E33E-E88C-130C-F255A8E02999}"/>
              </a:ext>
            </a:extLst>
          </p:cNvPr>
          <p:cNvSpPr>
            <a:spLocks noGrp="1"/>
          </p:cNvSpPr>
          <p:nvPr>
            <p:ph type="body" sz="quarter" idx="10"/>
          </p:nvPr>
        </p:nvSpPr>
        <p:spPr>
          <a:xfrm>
            <a:off x="6669740" y="2565757"/>
            <a:ext cx="5108297" cy="1640483"/>
          </a:xfrm>
        </p:spPr>
        <p:txBody>
          <a:bodyPr>
            <a:normAutofit fontScale="70000" lnSpcReduction="20000"/>
          </a:bodyPr>
          <a:lstStyle/>
          <a:p>
            <a:r>
              <a:rPr lang="en-US"/>
              <a:t>Southside Elementary and Huntington Middle Schools</a:t>
            </a:r>
          </a:p>
        </p:txBody>
      </p:sp>
    </p:spTree>
    <p:extLst>
      <p:ext uri="{BB962C8B-B14F-4D97-AF65-F5344CB8AC3E}">
        <p14:creationId xmlns:p14="http://schemas.microsoft.com/office/powerpoint/2010/main" val="1557936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0327DE-C5B7-79A1-1D0A-8AA9B6CE7C35}"/>
              </a:ext>
            </a:extLst>
          </p:cNvPr>
          <p:cNvPicPr>
            <a:picLocks noChangeAspect="1"/>
          </p:cNvPicPr>
          <p:nvPr/>
        </p:nvPicPr>
        <p:blipFill>
          <a:blip r:embed="rId2"/>
          <a:stretch>
            <a:fillRect/>
          </a:stretch>
        </p:blipFill>
        <p:spPr>
          <a:xfrm>
            <a:off x="8867542" y="5398694"/>
            <a:ext cx="3191320" cy="1428949"/>
          </a:xfrm>
          <a:prstGeom prst="rect">
            <a:avLst/>
          </a:prstGeom>
        </p:spPr>
      </p:pic>
      <p:sp>
        <p:nvSpPr>
          <p:cNvPr id="2" name="Text Placeholder 1">
            <a:extLst>
              <a:ext uri="{FF2B5EF4-FFF2-40B4-BE49-F238E27FC236}">
                <a16:creationId xmlns:a16="http://schemas.microsoft.com/office/drawing/2014/main" id="{F4B5DCBF-4632-FC38-E2F6-A31ADA962081}"/>
              </a:ext>
            </a:extLst>
          </p:cNvPr>
          <p:cNvSpPr>
            <a:spLocks noGrp="1"/>
          </p:cNvSpPr>
          <p:nvPr>
            <p:ph type="body" sz="quarter" idx="13"/>
          </p:nvPr>
        </p:nvSpPr>
        <p:spPr/>
        <p:txBody>
          <a:bodyPr>
            <a:normAutofit fontScale="85000" lnSpcReduction="10000"/>
          </a:bodyPr>
          <a:lstStyle/>
          <a:p>
            <a:r>
              <a:rPr lang="en-US"/>
              <a:t>Recommendations – Pedestrian Crossing</a:t>
            </a:r>
          </a:p>
        </p:txBody>
      </p:sp>
      <p:pic>
        <p:nvPicPr>
          <p:cNvPr id="4" name="Content Placeholder 3" descr="A street sign on a pole&#10;&#10;AI-generated content may be incorrect.">
            <a:extLst>
              <a:ext uri="{FF2B5EF4-FFF2-40B4-BE49-F238E27FC236}">
                <a16:creationId xmlns:a16="http://schemas.microsoft.com/office/drawing/2014/main" id="{D788DB24-B650-C06D-3491-44ABA1E6A025}"/>
              </a:ext>
            </a:extLst>
          </p:cNvPr>
          <p:cNvPicPr>
            <a:picLocks noGrp="1" noChangeAspect="1"/>
          </p:cNvPicPr>
          <p:nvPr>
            <p:ph sz="half" idx="1"/>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312899" y="1209358"/>
            <a:ext cx="5879101" cy="4225604"/>
          </a:xfrm>
          <a:prstGeom prst="rect">
            <a:avLst/>
          </a:prstGeom>
          <a:ln w="9525">
            <a:solidFill>
              <a:schemeClr val="tx1"/>
            </a:solidFill>
          </a:ln>
        </p:spPr>
      </p:pic>
      <p:sp>
        <p:nvSpPr>
          <p:cNvPr id="6" name="TextBox 5">
            <a:extLst>
              <a:ext uri="{FF2B5EF4-FFF2-40B4-BE49-F238E27FC236}">
                <a16:creationId xmlns:a16="http://schemas.microsoft.com/office/drawing/2014/main" id="{4A390534-6ABD-BBE2-19BE-F1A934407260}"/>
              </a:ext>
            </a:extLst>
          </p:cNvPr>
          <p:cNvSpPr txBox="1"/>
          <p:nvPr/>
        </p:nvSpPr>
        <p:spPr>
          <a:xfrm>
            <a:off x="498690" y="1466228"/>
            <a:ext cx="5771310" cy="5216300"/>
          </a:xfrm>
          <a:prstGeom prst="rect">
            <a:avLst/>
          </a:prstGeom>
          <a:noFill/>
        </p:spPr>
        <p:txBody>
          <a:bodyPr wrap="square">
            <a:spAutoFit/>
          </a:bodyPr>
          <a:lstStyle/>
          <a:p>
            <a:pPr marL="342900" marR="0" lvl="0" indent="-342900">
              <a:buFont typeface="Symbol" panose="05050102010706020507" pitchFamily="18" charset="2"/>
              <a:buChar char=""/>
            </a:pPr>
            <a:r>
              <a:rPr lang="en-US" sz="2400">
                <a:effectLst/>
                <a:latin typeface="Arial" panose="020B0604020202020204" pitchFamily="34" charset="0"/>
                <a:ea typeface="Arial" panose="020B0604020202020204" pitchFamily="34" charset="0"/>
              </a:rPr>
              <a:t>Relocate longitudinal bars crosswalks on WV 62 to line up with Center Street intersection and existing pedestrian facilities on school campus.  Fully eradicate existing crosswalk. </a:t>
            </a:r>
          </a:p>
          <a:p>
            <a:pPr marL="342900" marR="0" lvl="0" indent="-342900">
              <a:buFont typeface="Symbol" panose="05050102010706020507" pitchFamily="18" charset="2"/>
              <a:buChar char=""/>
            </a:pPr>
            <a:endParaRPr lang="en-US" sz="2400">
              <a:effectLst/>
              <a:latin typeface="Arial" panose="020B0604020202020204" pitchFamily="34" charset="0"/>
              <a:ea typeface="Arial" panose="020B0604020202020204" pitchFamily="34" charset="0"/>
            </a:endParaRPr>
          </a:p>
          <a:p>
            <a:pPr marL="342900" marR="0" lvl="0" indent="-342900">
              <a:buFont typeface="Symbol" panose="05050102010706020507" pitchFamily="18" charset="2"/>
              <a:buChar char=""/>
              <a:tabLst>
                <a:tab pos="457200" algn="l"/>
              </a:tabLst>
            </a:pPr>
            <a:r>
              <a:rPr lang="en-US" sz="2400">
                <a:effectLst/>
                <a:latin typeface="Arial" panose="020B0604020202020204" pitchFamily="34" charset="0"/>
                <a:ea typeface="Arial" panose="020B0604020202020204" pitchFamily="34" charset="0"/>
              </a:rPr>
              <a:t>Install Rectangular Rapid Flashing Beacon (RRFB) to assist children crossing WV 62. </a:t>
            </a:r>
          </a:p>
          <a:p>
            <a:pPr marL="342900" marR="0" lvl="0" indent="-342900">
              <a:buFont typeface="Symbol" panose="05050102010706020507" pitchFamily="18" charset="2"/>
              <a:buChar char=""/>
              <a:tabLst>
                <a:tab pos="457200" algn="l"/>
              </a:tabLst>
            </a:pPr>
            <a:endParaRPr lang="en-US" sz="2400">
              <a:effectLst/>
              <a:latin typeface="Arial" panose="020B0604020202020204" pitchFamily="34" charset="0"/>
              <a:ea typeface="Arial" panose="020B0604020202020204" pitchFamily="34" charset="0"/>
            </a:endParaRPr>
          </a:p>
          <a:p>
            <a:pPr marL="342900" marR="0" lvl="0" indent="-342900">
              <a:buFont typeface="Symbol" panose="05050102010706020507" pitchFamily="18" charset="2"/>
              <a:buChar char=""/>
              <a:tabLst>
                <a:tab pos="457200" algn="l"/>
              </a:tabLst>
            </a:pPr>
            <a:r>
              <a:rPr lang="en-US" sz="2400">
                <a:effectLst/>
                <a:latin typeface="Arial" panose="020B0604020202020204" pitchFamily="34" charset="0"/>
                <a:ea typeface="Arial" panose="020B0604020202020204" pitchFamily="34" charset="0"/>
              </a:rPr>
              <a:t>Install sidewalks on both sides of WV 62 including ADA ramps to complete the gaps in the sidewalk network</a:t>
            </a:r>
          </a:p>
          <a:p>
            <a:pPr marL="342900" marR="0" lvl="0" indent="-342900">
              <a:lnSpc>
                <a:spcPct val="130000"/>
              </a:lnSpc>
              <a:buFont typeface="Symbol" panose="05050102010706020507" pitchFamily="18" charset="2"/>
              <a:buChar char=""/>
            </a:pPr>
            <a:endParaRPr lang="en-US">
              <a:effectLst/>
              <a:latin typeface="Arial" panose="020B0604020202020204" pitchFamily="34" charset="0"/>
              <a:ea typeface="Arial" panose="020B0604020202020204" pitchFamily="34" charset="0"/>
            </a:endParaRPr>
          </a:p>
        </p:txBody>
      </p:sp>
      <p:pic>
        <p:nvPicPr>
          <p:cNvPr id="7" name="Picture 6">
            <a:extLst>
              <a:ext uri="{FF2B5EF4-FFF2-40B4-BE49-F238E27FC236}">
                <a16:creationId xmlns:a16="http://schemas.microsoft.com/office/drawing/2014/main" id="{F6E59A17-E976-BB53-724F-58977E05FB5A}"/>
              </a:ext>
            </a:extLst>
          </p:cNvPr>
          <p:cNvPicPr>
            <a:picLocks noChangeAspect="1"/>
          </p:cNvPicPr>
          <p:nvPr/>
        </p:nvPicPr>
        <p:blipFill>
          <a:blip r:embed="rId5"/>
          <a:stretch>
            <a:fillRect/>
          </a:stretch>
        </p:blipFill>
        <p:spPr>
          <a:xfrm>
            <a:off x="6775342" y="5648642"/>
            <a:ext cx="1586857" cy="1138717"/>
          </a:xfrm>
          <a:prstGeom prst="rect">
            <a:avLst/>
          </a:prstGeom>
        </p:spPr>
      </p:pic>
    </p:spTree>
    <p:extLst>
      <p:ext uri="{BB962C8B-B14F-4D97-AF65-F5344CB8AC3E}">
        <p14:creationId xmlns:p14="http://schemas.microsoft.com/office/powerpoint/2010/main" val="2319499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C983DB-B019-1875-C824-6C3B544452D7}"/>
              </a:ext>
            </a:extLst>
          </p:cNvPr>
          <p:cNvSpPr>
            <a:spLocks noGrp="1"/>
          </p:cNvSpPr>
          <p:nvPr>
            <p:ph type="body" sz="quarter" idx="13"/>
          </p:nvPr>
        </p:nvSpPr>
        <p:spPr>
          <a:xfrm>
            <a:off x="498689" y="445675"/>
            <a:ext cx="8285163" cy="711295"/>
          </a:xfrm>
        </p:spPr>
        <p:txBody>
          <a:bodyPr>
            <a:normAutofit/>
          </a:bodyPr>
          <a:lstStyle/>
          <a:p>
            <a:r>
              <a:rPr lang="en-US" b="1" kern="1200">
                <a:latin typeface="+mj-lt"/>
                <a:ea typeface="+mn-ea"/>
                <a:cs typeface="+mn-cs"/>
              </a:rPr>
              <a:t>Conclusion</a:t>
            </a:r>
          </a:p>
        </p:txBody>
      </p:sp>
      <p:graphicFrame>
        <p:nvGraphicFramePr>
          <p:cNvPr id="11" name="TextBox 6">
            <a:extLst>
              <a:ext uri="{FF2B5EF4-FFF2-40B4-BE49-F238E27FC236}">
                <a16:creationId xmlns:a16="http://schemas.microsoft.com/office/drawing/2014/main" id="{86A0FA41-5FE0-7C11-7875-076C3E526446}"/>
              </a:ext>
            </a:extLst>
          </p:cNvPr>
          <p:cNvGraphicFramePr/>
          <p:nvPr>
            <p:extLst>
              <p:ext uri="{D42A27DB-BD31-4B8C-83A1-F6EECF244321}">
                <p14:modId xmlns:p14="http://schemas.microsoft.com/office/powerpoint/2010/main" val="3070412762"/>
              </p:ext>
            </p:extLst>
          </p:nvPr>
        </p:nvGraphicFramePr>
        <p:xfrm>
          <a:off x="419106" y="1543572"/>
          <a:ext cx="11353787" cy="50076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98499890"/>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75807E-DA1F-DA8D-4F4B-B4648D28ADA0}"/>
              </a:ext>
            </a:extLst>
          </p:cNvPr>
          <p:cNvSpPr>
            <a:spLocks noGrp="1"/>
          </p:cNvSpPr>
          <p:nvPr>
            <p:ph type="body" sz="quarter" idx="13"/>
          </p:nvPr>
        </p:nvSpPr>
        <p:spPr/>
        <p:txBody>
          <a:bodyPr/>
          <a:lstStyle/>
          <a:p>
            <a:r>
              <a:rPr lang="en-US"/>
              <a:t>Questions?</a:t>
            </a:r>
          </a:p>
        </p:txBody>
      </p:sp>
      <p:pic>
        <p:nvPicPr>
          <p:cNvPr id="5" name="Content Placeholder 4" descr="Back of people's heads and raised hands at corporate presentation with speaker and whiteboard out of focus in background">
            <a:extLst>
              <a:ext uri="{FF2B5EF4-FFF2-40B4-BE49-F238E27FC236}">
                <a16:creationId xmlns:a16="http://schemas.microsoft.com/office/drawing/2014/main" id="{4EEDA311-AEAE-087B-031C-E65641BDA12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45710" y="2013624"/>
            <a:ext cx="5615592" cy="3737651"/>
          </a:xfrm>
        </p:spPr>
      </p:pic>
      <p:sp>
        <p:nvSpPr>
          <p:cNvPr id="6" name="TextBox 5">
            <a:extLst>
              <a:ext uri="{FF2B5EF4-FFF2-40B4-BE49-F238E27FC236}">
                <a16:creationId xmlns:a16="http://schemas.microsoft.com/office/drawing/2014/main" id="{59B3A3D8-40A4-EBBF-BB57-5DC4A7EA1F55}"/>
              </a:ext>
            </a:extLst>
          </p:cNvPr>
          <p:cNvSpPr txBox="1"/>
          <p:nvPr/>
        </p:nvSpPr>
        <p:spPr>
          <a:xfrm>
            <a:off x="7470843" y="2451288"/>
            <a:ext cx="3414408" cy="2862322"/>
          </a:xfrm>
          <a:prstGeom prst="rect">
            <a:avLst/>
          </a:prstGeom>
          <a:noFill/>
        </p:spPr>
        <p:txBody>
          <a:bodyPr wrap="square" rtlCol="0">
            <a:spAutoFit/>
          </a:bodyPr>
          <a:lstStyle/>
          <a:p>
            <a:r>
              <a:rPr lang="en-US">
                <a:solidFill>
                  <a:schemeClr val="bg1"/>
                </a:solidFill>
              </a:rPr>
              <a:t>Chris Chiles</a:t>
            </a:r>
          </a:p>
          <a:p>
            <a:r>
              <a:rPr lang="en-US">
                <a:solidFill>
                  <a:schemeClr val="bg1"/>
                </a:solidFill>
              </a:rPr>
              <a:t>KYOVA Interstate Planning Commission</a:t>
            </a:r>
          </a:p>
          <a:p>
            <a:endParaRPr lang="en-US">
              <a:solidFill>
                <a:schemeClr val="bg1"/>
              </a:solidFill>
            </a:endParaRPr>
          </a:p>
          <a:p>
            <a:r>
              <a:rPr lang="en-US">
                <a:solidFill>
                  <a:schemeClr val="bg1"/>
                </a:solidFill>
              </a:rPr>
              <a:t>Jeffery Mace, CNU-A, CFE</a:t>
            </a:r>
          </a:p>
          <a:p>
            <a:r>
              <a:rPr lang="en-US">
                <a:solidFill>
                  <a:schemeClr val="bg1"/>
                </a:solidFill>
              </a:rPr>
              <a:t>Regional Intergovernmental Council</a:t>
            </a:r>
          </a:p>
          <a:p>
            <a:endParaRPr lang="en-US">
              <a:solidFill>
                <a:schemeClr val="bg1"/>
              </a:solidFill>
            </a:endParaRPr>
          </a:p>
          <a:p>
            <a:r>
              <a:rPr lang="en-US">
                <a:solidFill>
                  <a:schemeClr val="bg1"/>
                </a:solidFill>
              </a:rPr>
              <a:t>Donna Hardy, PE, RSP1</a:t>
            </a:r>
          </a:p>
          <a:p>
            <a:r>
              <a:rPr lang="en-US">
                <a:solidFill>
                  <a:schemeClr val="bg1"/>
                </a:solidFill>
              </a:rPr>
              <a:t>Mead &amp; Hunt</a:t>
            </a:r>
          </a:p>
        </p:txBody>
      </p:sp>
    </p:spTree>
    <p:extLst>
      <p:ext uri="{BB962C8B-B14F-4D97-AF65-F5344CB8AC3E}">
        <p14:creationId xmlns:p14="http://schemas.microsoft.com/office/powerpoint/2010/main" val="2311793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DD6059-8C3B-82D0-5021-97DC2B4CF103}"/>
              </a:ext>
            </a:extLst>
          </p:cNvPr>
          <p:cNvSpPr>
            <a:spLocks noGrp="1"/>
          </p:cNvSpPr>
          <p:nvPr>
            <p:ph type="body" sz="quarter" idx="13"/>
          </p:nvPr>
        </p:nvSpPr>
        <p:spPr>
          <a:xfrm>
            <a:off x="1882317" y="445675"/>
            <a:ext cx="9602398" cy="787400"/>
          </a:xfrm>
        </p:spPr>
        <p:txBody>
          <a:bodyPr/>
          <a:lstStyle/>
          <a:p>
            <a:r>
              <a:rPr lang="en-US"/>
              <a:t>Huntington</a:t>
            </a:r>
          </a:p>
        </p:txBody>
      </p:sp>
      <p:sp>
        <p:nvSpPr>
          <p:cNvPr id="3" name="Content Placeholder 2">
            <a:extLst>
              <a:ext uri="{FF2B5EF4-FFF2-40B4-BE49-F238E27FC236}">
                <a16:creationId xmlns:a16="http://schemas.microsoft.com/office/drawing/2014/main" id="{0011483C-E767-2A4B-19E5-26C19E6F4052}"/>
              </a:ext>
            </a:extLst>
          </p:cNvPr>
          <p:cNvSpPr>
            <a:spLocks noGrp="1"/>
          </p:cNvSpPr>
          <p:nvPr>
            <p:ph sz="half" idx="14"/>
          </p:nvPr>
        </p:nvSpPr>
        <p:spPr>
          <a:xfrm>
            <a:off x="1716946" y="1233075"/>
            <a:ext cx="6201369" cy="4798331"/>
          </a:xfrm>
        </p:spPr>
        <p:txBody>
          <a:bodyPr>
            <a:normAutofit lnSpcReduction="10000"/>
          </a:bodyPr>
          <a:lstStyle/>
          <a:p>
            <a:r>
              <a:rPr lang="en-US"/>
              <a:t>2</a:t>
            </a:r>
            <a:r>
              <a:rPr lang="en-US" baseline="30000"/>
              <a:t>nd</a:t>
            </a:r>
            <a:r>
              <a:rPr lang="en-US"/>
              <a:t> largest city in WV – approximately 45,000 residents</a:t>
            </a:r>
          </a:p>
          <a:p>
            <a:r>
              <a:rPr lang="en-US"/>
              <a:t>Home to Marshall University </a:t>
            </a:r>
          </a:p>
          <a:p>
            <a:r>
              <a:rPr lang="en-US"/>
              <a:t>Logical, grid based layout with narrow roads, many still comprised of brick</a:t>
            </a:r>
          </a:p>
          <a:p>
            <a:r>
              <a:rPr lang="en-US"/>
              <a:t>Much flatter and easier to navigate than most of West Virginia</a:t>
            </a:r>
          </a:p>
          <a:p>
            <a:r>
              <a:rPr lang="en-US"/>
              <a:t>Southside is one of Huntington’s oldest neighborhoods and more historically urban</a:t>
            </a:r>
          </a:p>
          <a:p>
            <a:r>
              <a:rPr lang="en-US"/>
              <a:t>Schools, churches, older homes, family and long-term community connections</a:t>
            </a:r>
          </a:p>
          <a:p>
            <a:r>
              <a:rPr lang="en-US"/>
              <a:t>Southside Elementary and Huntington Middle School Campuses</a:t>
            </a:r>
          </a:p>
        </p:txBody>
      </p:sp>
      <p:pic>
        <p:nvPicPr>
          <p:cNvPr id="5" name="Picture 4">
            <a:extLst>
              <a:ext uri="{FF2B5EF4-FFF2-40B4-BE49-F238E27FC236}">
                <a16:creationId xmlns:a16="http://schemas.microsoft.com/office/drawing/2014/main" id="{D09CABB2-DB28-C2E1-0E35-C2906DE8E0D6}"/>
              </a:ext>
            </a:extLst>
          </p:cNvPr>
          <p:cNvPicPr>
            <a:picLocks noChangeAspect="1"/>
          </p:cNvPicPr>
          <p:nvPr/>
        </p:nvPicPr>
        <p:blipFill>
          <a:blip r:embed="rId3"/>
          <a:stretch>
            <a:fillRect/>
          </a:stretch>
        </p:blipFill>
        <p:spPr>
          <a:xfrm>
            <a:off x="8404699" y="4332212"/>
            <a:ext cx="3502362" cy="2364781"/>
          </a:xfrm>
          <a:prstGeom prst="rect">
            <a:avLst/>
          </a:prstGeom>
        </p:spPr>
      </p:pic>
      <p:pic>
        <p:nvPicPr>
          <p:cNvPr id="9" name="Picture 8" descr="A street with cars and houses&#10;&#10;AI-generated content may be incorrect.">
            <a:extLst>
              <a:ext uri="{FF2B5EF4-FFF2-40B4-BE49-F238E27FC236}">
                <a16:creationId xmlns:a16="http://schemas.microsoft.com/office/drawing/2014/main" id="{2EBCB32B-23ED-6F6B-D68F-30D0B8508D0A}"/>
              </a:ext>
            </a:extLst>
          </p:cNvPr>
          <p:cNvPicPr>
            <a:picLocks noChangeAspect="1"/>
          </p:cNvPicPr>
          <p:nvPr/>
        </p:nvPicPr>
        <p:blipFill>
          <a:blip r:embed="rId4">
            <a:extLst>
              <a:ext uri="{28A0092B-C50C-407E-A947-70E740481C1C}">
                <a14:useLocalDpi xmlns:a14="http://schemas.microsoft.com/office/drawing/2010/main" val="0"/>
              </a:ext>
            </a:extLst>
          </a:blip>
          <a:srcRect b="17216"/>
          <a:stretch>
            <a:fillRect/>
          </a:stretch>
        </p:blipFill>
        <p:spPr>
          <a:xfrm>
            <a:off x="8404699" y="2329773"/>
            <a:ext cx="3502362" cy="2198453"/>
          </a:xfrm>
          <a:prstGeom prst="rect">
            <a:avLst/>
          </a:prstGeom>
        </p:spPr>
      </p:pic>
      <p:pic>
        <p:nvPicPr>
          <p:cNvPr id="10" name="Picture 9">
            <a:extLst>
              <a:ext uri="{FF2B5EF4-FFF2-40B4-BE49-F238E27FC236}">
                <a16:creationId xmlns:a16="http://schemas.microsoft.com/office/drawing/2014/main" id="{BB0F912F-3ADA-E66F-D4AA-1D288C4876D2}"/>
              </a:ext>
            </a:extLst>
          </p:cNvPr>
          <p:cNvPicPr>
            <a:picLocks noChangeAspect="1"/>
          </p:cNvPicPr>
          <p:nvPr/>
        </p:nvPicPr>
        <p:blipFill>
          <a:blip r:embed="rId5"/>
          <a:stretch>
            <a:fillRect/>
          </a:stretch>
        </p:blipFill>
        <p:spPr>
          <a:xfrm>
            <a:off x="8404699" y="992719"/>
            <a:ext cx="1480401" cy="2098255"/>
          </a:xfrm>
          <a:prstGeom prst="rect">
            <a:avLst/>
          </a:prstGeom>
        </p:spPr>
      </p:pic>
    </p:spTree>
    <p:extLst>
      <p:ext uri="{BB962C8B-B14F-4D97-AF65-F5344CB8AC3E}">
        <p14:creationId xmlns:p14="http://schemas.microsoft.com/office/powerpoint/2010/main" val="267448691"/>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0C6A1DA-F96C-BF93-03AC-7C185FA8BB81}"/>
              </a:ext>
            </a:extLst>
          </p:cNvPr>
          <p:cNvSpPr>
            <a:spLocks noGrp="1"/>
          </p:cNvSpPr>
          <p:nvPr>
            <p:ph type="body" sz="quarter" idx="13"/>
          </p:nvPr>
        </p:nvSpPr>
        <p:spPr/>
        <p:txBody>
          <a:bodyPr/>
          <a:lstStyle/>
          <a:p>
            <a:r>
              <a:rPr lang="en-US"/>
              <a:t>Southside Elementary</a:t>
            </a:r>
          </a:p>
        </p:txBody>
      </p:sp>
      <p:sp>
        <p:nvSpPr>
          <p:cNvPr id="4" name="Content Placeholder 3">
            <a:extLst>
              <a:ext uri="{FF2B5EF4-FFF2-40B4-BE49-F238E27FC236}">
                <a16:creationId xmlns:a16="http://schemas.microsoft.com/office/drawing/2014/main" id="{7EE6FB68-5DE2-604B-4E70-E9E21D1B91AB}"/>
              </a:ext>
            </a:extLst>
          </p:cNvPr>
          <p:cNvSpPr>
            <a:spLocks noGrp="1"/>
          </p:cNvSpPr>
          <p:nvPr>
            <p:ph sz="half" idx="14"/>
          </p:nvPr>
        </p:nvSpPr>
        <p:spPr>
          <a:xfrm>
            <a:off x="1911500" y="1453886"/>
            <a:ext cx="6167630" cy="5047150"/>
          </a:xfrm>
        </p:spPr>
        <p:txBody>
          <a:bodyPr lIns="91440" tIns="45720" rIns="91440" bIns="45720" anchor="t">
            <a:normAutofit fontScale="32500" lnSpcReduction="20000"/>
          </a:bodyPr>
          <a:lstStyle/>
          <a:p>
            <a:r>
              <a:rPr lang="en-US" sz="6200"/>
              <a:t>Enrollment is approximately </a:t>
            </a:r>
            <a:r>
              <a:rPr lang="en-US" sz="6200" b="1"/>
              <a:t>380 students</a:t>
            </a:r>
            <a:endParaRPr lang="en-US" sz="6200" b="1">
              <a:cs typeface="Arial"/>
            </a:endParaRPr>
          </a:p>
          <a:p>
            <a:r>
              <a:rPr lang="en-US" sz="6200"/>
              <a:t>Grades Pre-K – 5</a:t>
            </a:r>
            <a:r>
              <a:rPr lang="en-US" sz="6200" baseline="30000"/>
              <a:t>th </a:t>
            </a:r>
            <a:r>
              <a:rPr lang="en-US" sz="6200"/>
              <a:t>Grade</a:t>
            </a:r>
          </a:p>
          <a:p>
            <a:r>
              <a:rPr lang="en-US" sz="6200" b="1"/>
              <a:t>43 staff</a:t>
            </a:r>
            <a:r>
              <a:rPr lang="en-US" sz="6200"/>
              <a:t> </a:t>
            </a:r>
            <a:r>
              <a:rPr lang="en-US" sz="6200" b="1"/>
              <a:t>members</a:t>
            </a:r>
          </a:p>
          <a:p>
            <a:r>
              <a:rPr lang="en-US" sz="6200"/>
              <a:t>Highly dependent on walking </a:t>
            </a:r>
          </a:p>
          <a:p>
            <a:r>
              <a:rPr lang="en-US" sz="6200"/>
              <a:t>Very active during arrival/dismissal </a:t>
            </a:r>
          </a:p>
          <a:p>
            <a:r>
              <a:rPr lang="en-US" sz="6200"/>
              <a:t>Constrained by limited space and narrow streets </a:t>
            </a:r>
          </a:p>
          <a:p>
            <a:r>
              <a:rPr lang="en-US" sz="6200"/>
              <a:t>Doors open at </a:t>
            </a:r>
            <a:r>
              <a:rPr lang="en-US" sz="6200" b="1"/>
              <a:t>7:30 AM</a:t>
            </a:r>
          </a:p>
          <a:p>
            <a:r>
              <a:rPr lang="en-US" sz="6200"/>
              <a:t>Dismissal begins around </a:t>
            </a:r>
            <a:r>
              <a:rPr lang="en-US" sz="6200" b="1"/>
              <a:t>2:40 PM</a:t>
            </a:r>
            <a:r>
              <a:rPr lang="en-US" sz="6200"/>
              <a:t> </a:t>
            </a:r>
          </a:p>
          <a:p>
            <a:r>
              <a:rPr lang="en-US" sz="6200"/>
              <a:t>Parent drop-off concentrated mostly on </a:t>
            </a:r>
            <a:r>
              <a:rPr lang="en-US" sz="6200" b="1"/>
              <a:t>2nd Street</a:t>
            </a:r>
            <a:r>
              <a:rPr lang="en-US" sz="6200"/>
              <a:t> </a:t>
            </a:r>
          </a:p>
          <a:p>
            <a:r>
              <a:rPr lang="en-US" sz="6200"/>
              <a:t>Teachers assisting with drop-off and pick up</a:t>
            </a:r>
          </a:p>
          <a:p>
            <a:r>
              <a:rPr lang="en-US" sz="6200"/>
              <a:t>School staff blocks portions of 2nd Street to one way traffic only</a:t>
            </a:r>
            <a:endParaRPr lang="en-US" sz="6200">
              <a:cs typeface="Arial" panose="020B0604020202020204"/>
            </a:endParaRPr>
          </a:p>
          <a:p>
            <a:r>
              <a:rPr lang="en-US" sz="6200"/>
              <a:t>Buses using </a:t>
            </a:r>
            <a:r>
              <a:rPr lang="en-US" sz="6200" b="1"/>
              <a:t>10th Avenue</a:t>
            </a:r>
            <a:r>
              <a:rPr lang="en-US" sz="6200"/>
              <a:t> and some surrounding streets </a:t>
            </a:r>
          </a:p>
          <a:p>
            <a:r>
              <a:rPr lang="en-US" sz="6200"/>
              <a:t>School (2 Buses)</a:t>
            </a:r>
          </a:p>
          <a:p>
            <a:pPr marL="0" indent="0">
              <a:buNone/>
            </a:pPr>
            <a:r>
              <a:rPr lang="en-US"/>
              <a:t> </a:t>
            </a:r>
          </a:p>
          <a:p>
            <a:endParaRPr lang="en-US"/>
          </a:p>
        </p:txBody>
      </p:sp>
      <p:pic>
        <p:nvPicPr>
          <p:cNvPr id="2" name="Picture 1" descr="A red bird with black text&#10;&#10;AI-generated content may be incorrect.">
            <a:extLst>
              <a:ext uri="{FF2B5EF4-FFF2-40B4-BE49-F238E27FC236}">
                <a16:creationId xmlns:a16="http://schemas.microsoft.com/office/drawing/2014/main" id="{5D99E862-2372-2280-DAD6-CA7DF7246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3260" y="107874"/>
            <a:ext cx="1461770" cy="1257300"/>
          </a:xfrm>
          <a:prstGeom prst="rect">
            <a:avLst/>
          </a:prstGeom>
          <a:ln w="9525">
            <a:noFill/>
          </a:ln>
        </p:spPr>
      </p:pic>
      <p:pic>
        <p:nvPicPr>
          <p:cNvPr id="6" name="Picture 5" descr="A don't enter sign on a street&#10;&#10;AI-generated content may be incorrect.">
            <a:extLst>
              <a:ext uri="{FF2B5EF4-FFF2-40B4-BE49-F238E27FC236}">
                <a16:creationId xmlns:a16="http://schemas.microsoft.com/office/drawing/2014/main" id="{179473F4-FA68-FF2F-584D-18597ED66D7F}"/>
              </a:ext>
            </a:extLst>
          </p:cNvPr>
          <p:cNvPicPr>
            <a:picLocks noChangeAspect="1"/>
          </p:cNvPicPr>
          <p:nvPr/>
        </p:nvPicPr>
        <p:blipFill>
          <a:blip r:embed="rId4">
            <a:extLst>
              <a:ext uri="{28A0092B-C50C-407E-A947-70E740481C1C}">
                <a14:useLocalDpi xmlns:a14="http://schemas.microsoft.com/office/drawing/2010/main" val="0"/>
              </a:ext>
            </a:extLst>
          </a:blip>
          <a:srcRect b="25960"/>
          <a:stretch>
            <a:fillRect/>
          </a:stretch>
        </p:blipFill>
        <p:spPr>
          <a:xfrm>
            <a:off x="8582888" y="1020747"/>
            <a:ext cx="3506668" cy="2875691"/>
          </a:xfrm>
          <a:prstGeom prst="rect">
            <a:avLst/>
          </a:prstGeom>
        </p:spPr>
      </p:pic>
      <p:pic>
        <p:nvPicPr>
          <p:cNvPr id="10" name="Picture 9" descr="A parking lot with cars parked on the side of the road&#10;&#10;AI-generated content may be incorrect.">
            <a:extLst>
              <a:ext uri="{FF2B5EF4-FFF2-40B4-BE49-F238E27FC236}">
                <a16:creationId xmlns:a16="http://schemas.microsoft.com/office/drawing/2014/main" id="{5131C41D-FDB7-0D86-3CE5-AC1E885B52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2888" y="3977461"/>
            <a:ext cx="3506668" cy="2630001"/>
          </a:xfrm>
          <a:prstGeom prst="rect">
            <a:avLst/>
          </a:prstGeom>
        </p:spPr>
      </p:pic>
    </p:spTree>
    <p:extLst>
      <p:ext uri="{BB962C8B-B14F-4D97-AF65-F5344CB8AC3E}">
        <p14:creationId xmlns:p14="http://schemas.microsoft.com/office/powerpoint/2010/main" val="1384921027"/>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207F01-BAC1-1008-3345-048ABCDA2961}"/>
              </a:ext>
            </a:extLst>
          </p:cNvPr>
          <p:cNvSpPr>
            <a:spLocks noGrp="1"/>
          </p:cNvSpPr>
          <p:nvPr>
            <p:ph type="body" sz="quarter" idx="13"/>
          </p:nvPr>
        </p:nvSpPr>
        <p:spPr/>
        <p:txBody>
          <a:bodyPr/>
          <a:lstStyle/>
          <a:p>
            <a:r>
              <a:rPr lang="en-US"/>
              <a:t>Huntington Middle School</a:t>
            </a:r>
          </a:p>
        </p:txBody>
      </p:sp>
      <p:sp>
        <p:nvSpPr>
          <p:cNvPr id="3" name="Content Placeholder 2">
            <a:extLst>
              <a:ext uri="{FF2B5EF4-FFF2-40B4-BE49-F238E27FC236}">
                <a16:creationId xmlns:a16="http://schemas.microsoft.com/office/drawing/2014/main" id="{3214D66E-7F80-5CF2-D64D-8FE5ACAFC26F}"/>
              </a:ext>
            </a:extLst>
          </p:cNvPr>
          <p:cNvSpPr>
            <a:spLocks noGrp="1"/>
          </p:cNvSpPr>
          <p:nvPr>
            <p:ph sz="half" idx="14"/>
          </p:nvPr>
        </p:nvSpPr>
        <p:spPr>
          <a:xfrm>
            <a:off x="1911500" y="1442479"/>
            <a:ext cx="7072481" cy="4798331"/>
          </a:xfrm>
        </p:spPr>
        <p:txBody>
          <a:bodyPr>
            <a:normAutofit/>
          </a:bodyPr>
          <a:lstStyle/>
          <a:p>
            <a:r>
              <a:rPr lang="en-US" sz="1800"/>
              <a:t>Enrollment is approximately </a:t>
            </a:r>
            <a:r>
              <a:rPr lang="en-US" sz="1800" b="1"/>
              <a:t>630 students</a:t>
            </a:r>
            <a:r>
              <a:rPr lang="en-US" sz="1800"/>
              <a:t> </a:t>
            </a:r>
          </a:p>
          <a:p>
            <a:r>
              <a:rPr lang="en-US" sz="1800"/>
              <a:t>Grades 6</a:t>
            </a:r>
            <a:r>
              <a:rPr lang="en-US" sz="1800" baseline="30000"/>
              <a:t>th</a:t>
            </a:r>
            <a:r>
              <a:rPr lang="en-US" sz="1800"/>
              <a:t> – 8</a:t>
            </a:r>
            <a:r>
              <a:rPr lang="en-US" sz="1800" baseline="30000"/>
              <a:t>th </a:t>
            </a:r>
            <a:r>
              <a:rPr lang="en-US" sz="1800"/>
              <a:t>Grade</a:t>
            </a:r>
          </a:p>
          <a:p>
            <a:r>
              <a:rPr lang="en-US" sz="1800" b="1"/>
              <a:t>90 staff members</a:t>
            </a:r>
          </a:p>
          <a:p>
            <a:r>
              <a:rPr lang="en-US" sz="1800"/>
              <a:t>Doors open at </a:t>
            </a:r>
            <a:r>
              <a:rPr lang="en-US" sz="1800" b="1"/>
              <a:t>7:00 AM</a:t>
            </a:r>
          </a:p>
          <a:p>
            <a:r>
              <a:rPr lang="en-US" sz="1800"/>
              <a:t>Dismissal begins at </a:t>
            </a:r>
            <a:r>
              <a:rPr lang="en-US" sz="1800" b="1"/>
              <a:t>2:55 PM</a:t>
            </a:r>
          </a:p>
          <a:p>
            <a:r>
              <a:rPr lang="en-US" sz="1800"/>
              <a:t>Main entrance on 3rd Street </a:t>
            </a:r>
          </a:p>
          <a:p>
            <a:r>
              <a:rPr lang="en-US" sz="1800"/>
              <a:t>No staff available to monitor</a:t>
            </a:r>
          </a:p>
          <a:p>
            <a:r>
              <a:rPr lang="en-US" sz="1800"/>
              <a:t>Parent pickup mostly on 3rd Street </a:t>
            </a:r>
          </a:p>
          <a:p>
            <a:r>
              <a:rPr lang="en-US" sz="1800"/>
              <a:t>Buses loading on both 3rd Street and 10th Avenue (10 buses)</a:t>
            </a:r>
          </a:p>
          <a:p>
            <a:r>
              <a:rPr lang="en-US" sz="1900"/>
              <a:t>Huntington MS feels more independent and less controlled than the elementary school.</a:t>
            </a:r>
          </a:p>
          <a:p>
            <a:pPr lvl="1"/>
            <a:r>
              <a:rPr lang="en-US" sz="1900"/>
              <a:t>less supervised </a:t>
            </a:r>
          </a:p>
          <a:p>
            <a:pPr lvl="1"/>
            <a:r>
              <a:rPr lang="en-US" sz="1900"/>
              <a:t>more likely to jaywalk </a:t>
            </a:r>
          </a:p>
          <a:p>
            <a:endParaRPr lang="en-US" sz="1800"/>
          </a:p>
          <a:p>
            <a:endParaRPr lang="en-US"/>
          </a:p>
        </p:txBody>
      </p:sp>
      <p:pic>
        <p:nvPicPr>
          <p:cNvPr id="4" name="Picture 3" descr="A yellow and black eagle head&#10;&#10;AI-generated content may be incorrect.">
            <a:extLst>
              <a:ext uri="{FF2B5EF4-FFF2-40B4-BE49-F238E27FC236}">
                <a16:creationId xmlns:a16="http://schemas.microsoft.com/office/drawing/2014/main" id="{46784C56-3A1C-BBE6-7E18-371B261968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0895" y="50070"/>
            <a:ext cx="1492250" cy="1183005"/>
          </a:xfrm>
          <a:prstGeom prst="rect">
            <a:avLst/>
          </a:prstGeom>
          <a:ln w="9525">
            <a:noFill/>
          </a:ln>
        </p:spPr>
      </p:pic>
      <p:pic>
        <p:nvPicPr>
          <p:cNvPr id="10" name="Picture 9" descr="A brick building with a parking lot&#10;&#10;AI-generated content may be incorrect.">
            <a:extLst>
              <a:ext uri="{FF2B5EF4-FFF2-40B4-BE49-F238E27FC236}">
                <a16:creationId xmlns:a16="http://schemas.microsoft.com/office/drawing/2014/main" id="{ABBD229F-34AB-6B7B-30BC-1C0EA2986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1293" y="1068198"/>
            <a:ext cx="3697928" cy="2773446"/>
          </a:xfrm>
          <a:prstGeom prst="rect">
            <a:avLst/>
          </a:prstGeom>
        </p:spPr>
      </p:pic>
      <p:pic>
        <p:nvPicPr>
          <p:cNvPr id="6" name="Picture 5" descr="A yellow bus on a street&#10;&#10;AI-generated content may be incorrect.">
            <a:extLst>
              <a:ext uri="{FF2B5EF4-FFF2-40B4-BE49-F238E27FC236}">
                <a16:creationId xmlns:a16="http://schemas.microsoft.com/office/drawing/2014/main" id="{58757E39-B313-DAAB-ED0B-90B1263A6F7D}"/>
              </a:ext>
            </a:extLst>
          </p:cNvPr>
          <p:cNvPicPr>
            <a:picLocks noChangeAspect="1"/>
          </p:cNvPicPr>
          <p:nvPr/>
        </p:nvPicPr>
        <p:blipFill>
          <a:blip r:embed="rId5">
            <a:extLst>
              <a:ext uri="{28A0092B-C50C-407E-A947-70E740481C1C}">
                <a14:useLocalDpi xmlns:a14="http://schemas.microsoft.com/office/drawing/2010/main" val="0"/>
              </a:ext>
            </a:extLst>
          </a:blip>
          <a:srcRect t="15528"/>
          <a:stretch>
            <a:fillRect/>
          </a:stretch>
        </p:blipFill>
        <p:spPr>
          <a:xfrm>
            <a:off x="9338801" y="3841644"/>
            <a:ext cx="2640420" cy="2914492"/>
          </a:xfrm>
          <a:prstGeom prst="rect">
            <a:avLst/>
          </a:prstGeom>
        </p:spPr>
      </p:pic>
    </p:spTree>
    <p:extLst>
      <p:ext uri="{BB962C8B-B14F-4D97-AF65-F5344CB8AC3E}">
        <p14:creationId xmlns:p14="http://schemas.microsoft.com/office/powerpoint/2010/main" val="89622872"/>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454E66-C937-35BF-E154-E565E6D41DF7}"/>
              </a:ext>
            </a:extLst>
          </p:cNvPr>
          <p:cNvSpPr>
            <a:spLocks noGrp="1"/>
          </p:cNvSpPr>
          <p:nvPr>
            <p:ph type="body" sz="quarter" idx="13"/>
          </p:nvPr>
        </p:nvSpPr>
        <p:spPr/>
        <p:txBody>
          <a:bodyPr/>
          <a:lstStyle/>
          <a:p>
            <a:r>
              <a:rPr lang="en-US"/>
              <a:t>Crash Data</a:t>
            </a:r>
          </a:p>
        </p:txBody>
      </p:sp>
      <p:pic>
        <p:nvPicPr>
          <p:cNvPr id="5" name="Content Placeholder 4">
            <a:extLst>
              <a:ext uri="{FF2B5EF4-FFF2-40B4-BE49-F238E27FC236}">
                <a16:creationId xmlns:a16="http://schemas.microsoft.com/office/drawing/2014/main" id="{48A2EBC1-2F43-76AE-C6DF-A2D2A1AC52FC}"/>
              </a:ext>
            </a:extLst>
          </p:cNvPr>
          <p:cNvPicPr>
            <a:picLocks noGrp="1" noChangeAspect="1"/>
          </p:cNvPicPr>
          <p:nvPr>
            <p:ph sz="half" idx="14"/>
          </p:nvPr>
        </p:nvPicPr>
        <p:blipFill>
          <a:blip r:embed="rId3"/>
          <a:stretch>
            <a:fillRect/>
          </a:stretch>
        </p:blipFill>
        <p:spPr>
          <a:xfrm>
            <a:off x="1679669" y="1233075"/>
            <a:ext cx="5033030" cy="4674186"/>
          </a:xfrm>
          <a:ln w="34925">
            <a:noFill/>
          </a:ln>
        </p:spPr>
      </p:pic>
      <p:sp>
        <p:nvSpPr>
          <p:cNvPr id="7" name="TextBox 6">
            <a:extLst>
              <a:ext uri="{FF2B5EF4-FFF2-40B4-BE49-F238E27FC236}">
                <a16:creationId xmlns:a16="http://schemas.microsoft.com/office/drawing/2014/main" id="{A329D313-27C1-D4D4-1BAB-DF63982212F2}"/>
              </a:ext>
            </a:extLst>
          </p:cNvPr>
          <p:cNvSpPr txBox="1"/>
          <p:nvPr/>
        </p:nvSpPr>
        <p:spPr>
          <a:xfrm>
            <a:off x="6839268" y="1233075"/>
            <a:ext cx="5147406" cy="5517921"/>
          </a:xfrm>
          <a:prstGeom prst="rect">
            <a:avLst/>
          </a:prstGeom>
          <a:noFill/>
          <a:ln w="28575">
            <a:solidFill>
              <a:schemeClr val="accent1">
                <a:lumMod val="75000"/>
              </a:schemeClr>
            </a:solidFill>
          </a:ln>
        </p:spPr>
        <p:txBody>
          <a:bodyPr wrap="square" lIns="91440" tIns="45720" rIns="91440" bIns="45720" anchor="t">
            <a:spAutoFit/>
          </a:bodyPr>
          <a:lstStyle/>
          <a:p>
            <a:pPr marR="0" algn="just">
              <a:lnSpc>
                <a:spcPct val="130000"/>
              </a:lnSpc>
              <a:spcAft>
                <a:spcPts val="600"/>
              </a:spcAft>
            </a:pPr>
            <a:r>
              <a:rPr lang="en-US" sz="1600" b="1" i="1">
                <a:latin typeface="Arial"/>
                <a:ea typeface="Arial" panose="020B0604020202020204" pitchFamily="34" charset="0"/>
                <a:cs typeface="Arial"/>
              </a:rPr>
              <a:t>P</a:t>
            </a:r>
            <a:r>
              <a:rPr lang="en-US" sz="1600" b="1" i="1">
                <a:effectLst/>
                <a:latin typeface="Arial"/>
                <a:ea typeface="Arial" panose="020B0604020202020204" pitchFamily="34" charset="0"/>
                <a:cs typeface="Arial"/>
              </a:rPr>
              <a:t>rovided by KYOVA Interstate Planning Commission</a:t>
            </a:r>
          </a:p>
          <a:p>
            <a:pPr marL="285750" marR="0" indent="-285750" algn="just">
              <a:lnSpc>
                <a:spcPct val="130000"/>
              </a:lnSpc>
              <a:spcAft>
                <a:spcPts val="600"/>
              </a:spcAft>
              <a:buFont typeface="Arial" panose="020B0604020202020204" pitchFamily="34" charset="0"/>
              <a:buChar char="•"/>
            </a:pPr>
            <a:r>
              <a:rPr lang="en-US" sz="1600">
                <a:effectLst/>
                <a:latin typeface="Arial"/>
                <a:ea typeface="Arial" panose="020B0604020202020204" pitchFamily="34" charset="0"/>
                <a:cs typeface="Arial"/>
              </a:rPr>
              <a:t>January 1, 2021 – December 31, 2023</a:t>
            </a:r>
            <a:endParaRPr lang="en-US" sz="1600">
              <a:latin typeface="Arial"/>
              <a:ea typeface="Arial" panose="020B0604020202020204" pitchFamily="34" charset="0"/>
              <a:cs typeface="Arial"/>
            </a:endParaRPr>
          </a:p>
          <a:p>
            <a:pPr marL="285750" marR="0" indent="-285750" algn="just">
              <a:lnSpc>
                <a:spcPct val="130000"/>
              </a:lnSpc>
              <a:spcAft>
                <a:spcPts val="600"/>
              </a:spcAft>
              <a:buFont typeface="Arial" panose="020B0604020202020204" pitchFamily="34" charset="0"/>
              <a:buChar char="•"/>
            </a:pPr>
            <a:r>
              <a:rPr lang="en-US" sz="1600">
                <a:latin typeface="Arial"/>
                <a:ea typeface="Arial" panose="020B0604020202020204" pitchFamily="34" charset="0"/>
                <a:cs typeface="Arial"/>
              </a:rPr>
              <a:t>Crashes occurring </a:t>
            </a:r>
            <a:r>
              <a:rPr lang="en-US" sz="1600">
                <a:effectLst/>
                <a:latin typeface="Arial"/>
                <a:ea typeface="Arial" panose="020B0604020202020204" pitchFamily="34" charset="0"/>
                <a:cs typeface="Arial"/>
              </a:rPr>
              <a:t>during drop off and pick up times</a:t>
            </a:r>
          </a:p>
          <a:p>
            <a:pPr marL="285750" marR="0" indent="-285750" algn="just">
              <a:lnSpc>
                <a:spcPct val="130000"/>
              </a:lnSpc>
              <a:spcAft>
                <a:spcPts val="600"/>
              </a:spcAft>
              <a:buFont typeface="Arial" panose="020B0604020202020204" pitchFamily="34" charset="0"/>
              <a:buChar char="•"/>
            </a:pPr>
            <a:r>
              <a:rPr lang="en-US" sz="1600">
                <a:latin typeface="Arial"/>
                <a:ea typeface="Arial" panose="020B0604020202020204" pitchFamily="34" charset="0"/>
                <a:cs typeface="Arial"/>
              </a:rPr>
              <a:t>T</a:t>
            </a:r>
            <a:r>
              <a:rPr lang="en-US" sz="1600">
                <a:effectLst/>
                <a:latin typeface="Arial"/>
                <a:ea typeface="Arial" panose="020B0604020202020204" pitchFamily="34" charset="0"/>
                <a:cs typeface="Arial"/>
              </a:rPr>
              <a:t>otal of three (3) crashes</a:t>
            </a:r>
          </a:p>
          <a:p>
            <a:pPr marR="0" algn="just">
              <a:lnSpc>
                <a:spcPct val="130000"/>
              </a:lnSpc>
              <a:spcAft>
                <a:spcPts val="600"/>
              </a:spcAft>
            </a:pPr>
            <a:endParaRPr lang="en-US" sz="800">
              <a:effectLst/>
              <a:latin typeface="Arial"/>
              <a:ea typeface="Arial" panose="020B0604020202020204" pitchFamily="34" charset="0"/>
              <a:cs typeface="Arial"/>
            </a:endParaRPr>
          </a:p>
          <a:p>
            <a:pPr marL="0" marR="0" algn="just">
              <a:lnSpc>
                <a:spcPct val="130000"/>
              </a:lnSpc>
              <a:spcAft>
                <a:spcPts val="600"/>
              </a:spcAft>
              <a:buNone/>
            </a:pPr>
            <a:r>
              <a:rPr lang="en-US" sz="1600" b="1" i="1">
                <a:effectLst/>
                <a:latin typeface="Arial"/>
                <a:ea typeface="Arial" panose="020B0604020202020204" pitchFamily="34" charset="0"/>
                <a:cs typeface="Arial"/>
              </a:rPr>
              <a:t>A few notable crash characteristics:</a:t>
            </a:r>
          </a:p>
          <a:p>
            <a:pPr marL="342900" indent="-342900" algn="just">
              <a:lnSpc>
                <a:spcPct val="130000"/>
              </a:lnSpc>
              <a:buFont typeface="Symbol" panose="05050102010706020507" pitchFamily="18" charset="2"/>
              <a:buChar char=""/>
            </a:pPr>
            <a:r>
              <a:rPr lang="en-US" sz="1600">
                <a:effectLst/>
                <a:latin typeface="Arial"/>
                <a:ea typeface="Arial" panose="020B0604020202020204" pitchFamily="34" charset="0"/>
                <a:cs typeface="Arial"/>
              </a:rPr>
              <a:t>All crashes involved </a:t>
            </a:r>
            <a:r>
              <a:rPr lang="en-US" sz="1600">
                <a:latin typeface="Arial"/>
                <a:ea typeface="Arial" panose="020B0604020202020204" pitchFamily="34" charset="0"/>
                <a:cs typeface="Arial"/>
              </a:rPr>
              <a:t>Southside</a:t>
            </a:r>
            <a:r>
              <a:rPr lang="en-US" sz="1600">
                <a:effectLst/>
                <a:latin typeface="Arial"/>
                <a:ea typeface="Arial" panose="020B0604020202020204" pitchFamily="34" charset="0"/>
                <a:cs typeface="Arial"/>
              </a:rPr>
              <a:t> Elementary School</a:t>
            </a:r>
          </a:p>
          <a:p>
            <a:pPr marL="342900" marR="0" lvl="0" indent="-342900" algn="just">
              <a:lnSpc>
                <a:spcPct val="130000"/>
              </a:lnSpc>
              <a:buFont typeface="Symbol" panose="05050102010706020507" pitchFamily="18" charset="2"/>
              <a:buChar char=""/>
            </a:pPr>
            <a:r>
              <a:rPr lang="en-US" sz="1600">
                <a:effectLst/>
                <a:latin typeface="Arial"/>
                <a:ea typeface="Arial" panose="020B0604020202020204" pitchFamily="34" charset="0"/>
                <a:cs typeface="Arial"/>
              </a:rPr>
              <a:t>All crashes involved vehicles going southbound on 2</a:t>
            </a:r>
            <a:r>
              <a:rPr lang="en-US" sz="1600" baseline="30000">
                <a:effectLst/>
                <a:latin typeface="Arial"/>
                <a:ea typeface="Arial" panose="020B0604020202020204" pitchFamily="34" charset="0"/>
                <a:cs typeface="Arial"/>
              </a:rPr>
              <a:t>nd</a:t>
            </a:r>
            <a:r>
              <a:rPr lang="en-US" sz="1600">
                <a:effectLst/>
                <a:latin typeface="Arial"/>
                <a:ea typeface="Arial" panose="020B0604020202020204" pitchFamily="34" charset="0"/>
                <a:cs typeface="Arial"/>
              </a:rPr>
              <a:t> Street</a:t>
            </a:r>
          </a:p>
          <a:p>
            <a:pPr marL="342900" marR="0" lvl="0" indent="-342900" algn="just">
              <a:lnSpc>
                <a:spcPct val="130000"/>
              </a:lnSpc>
              <a:buFont typeface="Symbol" panose="05050102010706020507" pitchFamily="18" charset="2"/>
              <a:buChar char=""/>
            </a:pPr>
            <a:r>
              <a:rPr lang="en-US" sz="1600">
                <a:effectLst/>
                <a:latin typeface="Arial"/>
                <a:ea typeface="Arial" panose="020B0604020202020204" pitchFamily="34" charset="0"/>
                <a:cs typeface="Arial"/>
              </a:rPr>
              <a:t>2 crashes were during drop off </a:t>
            </a:r>
            <a:r>
              <a:rPr lang="en-US" sz="1600">
                <a:latin typeface="Arial"/>
                <a:ea typeface="Arial" panose="020B0604020202020204" pitchFamily="34" charset="0"/>
                <a:cs typeface="Arial"/>
              </a:rPr>
              <a:t>&amp; </a:t>
            </a:r>
            <a:r>
              <a:rPr lang="en-US" sz="1600">
                <a:effectLst/>
                <a:latin typeface="Arial"/>
                <a:ea typeface="Arial" panose="020B0604020202020204" pitchFamily="34" charset="0"/>
                <a:cs typeface="Arial"/>
              </a:rPr>
              <a:t>1 during pick up.</a:t>
            </a:r>
          </a:p>
          <a:p>
            <a:pPr marL="342900" marR="0" lvl="0" indent="-342900" algn="just">
              <a:lnSpc>
                <a:spcPct val="130000"/>
              </a:lnSpc>
              <a:buFont typeface="Symbol" panose="05050102010706020507" pitchFamily="18" charset="2"/>
              <a:buChar char=""/>
            </a:pPr>
            <a:r>
              <a:rPr lang="en-US" sz="1600">
                <a:effectLst/>
                <a:latin typeface="Arial"/>
                <a:ea typeface="Arial" panose="020B0604020202020204" pitchFamily="34" charset="0"/>
                <a:cs typeface="Arial"/>
              </a:rPr>
              <a:t>2 crashes were in clear conditions </a:t>
            </a:r>
            <a:r>
              <a:rPr lang="en-US" sz="1600">
                <a:latin typeface="Arial"/>
                <a:ea typeface="Arial" panose="020B0604020202020204" pitchFamily="34" charset="0"/>
                <a:cs typeface="Arial"/>
              </a:rPr>
              <a:t>&amp; </a:t>
            </a:r>
            <a:r>
              <a:rPr lang="en-US" sz="1600">
                <a:effectLst/>
                <a:latin typeface="Arial"/>
                <a:ea typeface="Arial" panose="020B0604020202020204" pitchFamily="34" charset="0"/>
                <a:cs typeface="Arial"/>
              </a:rPr>
              <a:t>1 crash was in rain.</a:t>
            </a:r>
          </a:p>
          <a:p>
            <a:pPr marL="342900" marR="0" lvl="0" indent="-342900" algn="just">
              <a:lnSpc>
                <a:spcPct val="130000"/>
              </a:lnSpc>
              <a:buFont typeface="Symbol" panose="05050102010706020507" pitchFamily="18" charset="2"/>
              <a:buChar char=""/>
            </a:pPr>
            <a:r>
              <a:rPr lang="en-US" sz="1600">
                <a:effectLst/>
                <a:latin typeface="Arial"/>
                <a:ea typeface="Arial" panose="020B0604020202020204" pitchFamily="34" charset="0"/>
                <a:cs typeface="Arial"/>
              </a:rPr>
              <a:t>2 crashes involved moving vehicles trying to pass by parked vehicles</a:t>
            </a:r>
          </a:p>
          <a:p>
            <a:pPr marL="342900" marR="0" lvl="0" indent="-342900" algn="just">
              <a:lnSpc>
                <a:spcPct val="130000"/>
              </a:lnSpc>
              <a:spcAft>
                <a:spcPts val="600"/>
              </a:spcAft>
              <a:buFont typeface="Symbol" panose="05050102010706020507" pitchFamily="18" charset="2"/>
              <a:buChar char=""/>
            </a:pPr>
            <a:r>
              <a:rPr lang="en-US" sz="1600">
                <a:effectLst/>
                <a:latin typeface="Arial"/>
                <a:ea typeface="Arial" panose="020B0604020202020204" pitchFamily="34" charset="0"/>
                <a:cs typeface="Arial"/>
              </a:rPr>
              <a:t>No crashes involved pedestrians or bicyclists</a:t>
            </a:r>
            <a:r>
              <a:rPr lang="en-US" sz="1800">
                <a:effectLst/>
                <a:latin typeface="Arial"/>
                <a:ea typeface="Arial" panose="020B0604020202020204" pitchFamily="34" charset="0"/>
                <a:cs typeface="Arial"/>
              </a:rPr>
              <a:t>.</a:t>
            </a:r>
          </a:p>
        </p:txBody>
      </p:sp>
    </p:spTree>
    <p:extLst>
      <p:ext uri="{BB962C8B-B14F-4D97-AF65-F5344CB8AC3E}">
        <p14:creationId xmlns:p14="http://schemas.microsoft.com/office/powerpoint/2010/main" val="300589506"/>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54DBB9-06A3-7661-166C-B071037ABC7E}"/>
              </a:ext>
            </a:extLst>
          </p:cNvPr>
          <p:cNvSpPr>
            <a:spLocks noGrp="1"/>
          </p:cNvSpPr>
          <p:nvPr>
            <p:ph type="body" sz="quarter" idx="13"/>
          </p:nvPr>
        </p:nvSpPr>
        <p:spPr/>
        <p:txBody>
          <a:bodyPr/>
          <a:lstStyle/>
          <a:p>
            <a:r>
              <a:rPr lang="en-US"/>
              <a:t>Walk Zones</a:t>
            </a:r>
          </a:p>
        </p:txBody>
      </p:sp>
      <p:sp>
        <p:nvSpPr>
          <p:cNvPr id="4" name="Rectangle 1">
            <a:extLst>
              <a:ext uri="{FF2B5EF4-FFF2-40B4-BE49-F238E27FC236}">
                <a16:creationId xmlns:a16="http://schemas.microsoft.com/office/drawing/2014/main" id="{891B2515-7EDF-A378-6826-D008344632A7}"/>
              </a:ext>
            </a:extLst>
          </p:cNvPr>
          <p:cNvSpPr>
            <a:spLocks noGrp="1" noChangeArrowheads="1"/>
          </p:cNvSpPr>
          <p:nvPr>
            <p:ph sz="half" idx="14"/>
          </p:nvPr>
        </p:nvSpPr>
        <p:spPr bwMode="auto">
          <a:xfrm>
            <a:off x="8603522" y="2852458"/>
            <a:ext cx="3353955" cy="2812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lgn="just">
              <a:lnSpc>
                <a:spcPct val="130000"/>
              </a:lnSpc>
              <a:spcAft>
                <a:spcPts val="600"/>
              </a:spcAft>
              <a:buSzPct val="120000"/>
              <a:buFont typeface="Arial"/>
              <a:buChar char="•"/>
            </a:pPr>
            <a:r>
              <a:rPr lang="en-US" sz="1800">
                <a:ea typeface="Arial" panose="020B0604020202020204" pitchFamily="34" charset="0"/>
                <a:cs typeface="Arial"/>
              </a:rPr>
              <a:t>The walk zone for SSE only is more challenging than the walk zone for HMS only.</a:t>
            </a:r>
          </a:p>
          <a:p>
            <a:pPr marL="285750" indent="-285750" algn="just">
              <a:lnSpc>
                <a:spcPct val="130000"/>
              </a:lnSpc>
              <a:spcAft>
                <a:spcPts val="600"/>
              </a:spcAft>
              <a:buSzPct val="120000"/>
              <a:buFont typeface="Arial"/>
              <a:buChar char="•"/>
            </a:pPr>
            <a:r>
              <a:rPr lang="en-US" sz="1800">
                <a:cs typeface="Arial"/>
              </a:rPr>
              <a:t>The walk zones account for a significant number of parent drop-off</a:t>
            </a: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3" name="Content Placeholder 7">
            <a:extLst>
              <a:ext uri="{FF2B5EF4-FFF2-40B4-BE49-F238E27FC236}">
                <a16:creationId xmlns:a16="http://schemas.microsoft.com/office/drawing/2014/main" id="{087D57EE-787F-14E8-3E6C-D518390872E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911500" y="2713069"/>
            <a:ext cx="6642191" cy="3987567"/>
          </a:xfrm>
          <a:prstGeom prst="rect">
            <a:avLst/>
          </a:prstGeom>
          <a:ln w="15875"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399FECF5-86C1-A336-8E01-B4D7BA430C7C}"/>
              </a:ext>
            </a:extLst>
          </p:cNvPr>
          <p:cNvSpPr txBox="1"/>
          <p:nvPr/>
        </p:nvSpPr>
        <p:spPr>
          <a:xfrm>
            <a:off x="1911500" y="1104236"/>
            <a:ext cx="9027545" cy="1495281"/>
          </a:xfrm>
          <a:prstGeom prst="rect">
            <a:avLst/>
          </a:prstGeom>
          <a:noFill/>
        </p:spPr>
        <p:txBody>
          <a:bodyPr wrap="square">
            <a:spAutoFit/>
          </a:bodyPr>
          <a:lstStyle/>
          <a:p>
            <a:pPr algn="just">
              <a:lnSpc>
                <a:spcPct val="130000"/>
              </a:lnSpc>
              <a:spcAft>
                <a:spcPts val="600"/>
              </a:spcAft>
              <a:buSzPct val="120000"/>
            </a:pPr>
            <a:r>
              <a:rPr lang="en-US" sz="1800" b="1" i="1">
                <a:latin typeface="Arial" panose="020B0604020202020204" pitchFamily="34" charset="0"/>
                <a:ea typeface="Arial" panose="020B0604020202020204" pitchFamily="34" charset="0"/>
              </a:rPr>
              <a:t>WV Code §18-5-13 (f)(1)(A), commonly referred to as the two-mile rule, states</a:t>
            </a:r>
            <a:r>
              <a:rPr lang="en-US" sz="1800" i="1">
                <a:latin typeface="Arial" panose="020B0604020202020204" pitchFamily="34" charset="0"/>
                <a:ea typeface="Arial" panose="020B0604020202020204" pitchFamily="34" charset="0"/>
              </a:rPr>
              <a:t>: “</a:t>
            </a:r>
            <a:r>
              <a:rPr lang="en-US" sz="1800">
                <a:latin typeface="Arial" panose="020B0604020202020204" pitchFamily="34" charset="0"/>
                <a:ea typeface="Arial" panose="020B0604020202020204" pitchFamily="34" charset="0"/>
              </a:rPr>
              <a:t>adequate transportation will be provided at public expense for all children of school age who live more than a two-mile distance from the school by the nearest available road</a:t>
            </a:r>
            <a:r>
              <a:rPr lang="en-US">
                <a:latin typeface="Arial" panose="020B0604020202020204" pitchFamily="34" charset="0"/>
                <a:ea typeface="Arial" panose="020B0604020202020204" pitchFamily="34" charset="0"/>
              </a:rPr>
              <a:t>”</a:t>
            </a:r>
            <a:endParaRPr lang="en-US" sz="1800">
              <a:ea typeface="Arial" panose="020B0604020202020204" pitchFamily="34" charset="0"/>
              <a:cs typeface="Arial"/>
            </a:endParaRPr>
          </a:p>
        </p:txBody>
      </p:sp>
    </p:spTree>
    <p:extLst>
      <p:ext uri="{BB962C8B-B14F-4D97-AF65-F5344CB8AC3E}">
        <p14:creationId xmlns:p14="http://schemas.microsoft.com/office/powerpoint/2010/main" val="82379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E2DE63-B765-AF8D-236E-236380A6CF94}"/>
              </a:ext>
            </a:extLst>
          </p:cNvPr>
          <p:cNvSpPr>
            <a:spLocks noGrp="1"/>
          </p:cNvSpPr>
          <p:nvPr>
            <p:ph type="body" sz="quarter" idx="13"/>
          </p:nvPr>
        </p:nvSpPr>
        <p:spPr/>
        <p:txBody>
          <a:bodyPr/>
          <a:lstStyle/>
          <a:p>
            <a:r>
              <a:rPr lang="en-US"/>
              <a:t>Challenges</a:t>
            </a:r>
          </a:p>
        </p:txBody>
      </p:sp>
      <p:graphicFrame>
        <p:nvGraphicFramePr>
          <p:cNvPr id="4" name="Content Placeholder 3">
            <a:extLst>
              <a:ext uri="{FF2B5EF4-FFF2-40B4-BE49-F238E27FC236}">
                <a16:creationId xmlns:a16="http://schemas.microsoft.com/office/drawing/2014/main" id="{0B318F6E-8EDE-28E8-F711-4772D19BC1EB}"/>
              </a:ext>
            </a:extLst>
          </p:cNvPr>
          <p:cNvGraphicFramePr>
            <a:graphicFrameLocks noGrp="1"/>
          </p:cNvGraphicFramePr>
          <p:nvPr>
            <p:ph sz="half" idx="14"/>
            <p:extLst>
              <p:ext uri="{D42A27DB-BD31-4B8C-83A1-F6EECF244321}">
                <p14:modId xmlns:p14="http://schemas.microsoft.com/office/powerpoint/2010/main" val="855195258"/>
              </p:ext>
            </p:extLst>
          </p:nvPr>
        </p:nvGraphicFramePr>
        <p:xfrm>
          <a:off x="1911500" y="1291238"/>
          <a:ext cx="4073362" cy="4872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6C393C37-A89C-D3E1-BCAE-B80FC3559B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6096000" y="1377903"/>
            <a:ext cx="5984861" cy="4699322"/>
          </a:xfrm>
          <a:prstGeom prst="rect">
            <a:avLst/>
          </a:prstGeom>
          <a:ln w="9525"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18945986"/>
      </p:ext>
    </p:extLst>
  </p:cSld>
  <p:clrMapOvr>
    <a:masterClrMapping/>
  </p:clrMapOvr>
</p:sld>
</file>

<file path=ppt/theme/theme1.xml><?xml version="1.0" encoding="utf-8"?>
<a:theme xmlns:a="http://schemas.openxmlformats.org/drawingml/2006/main" name="Title Slide 2">
  <a:themeElements>
    <a:clrScheme name="Mead &amp; Hunt 2023">
      <a:dk1>
        <a:srgbClr val="002C65"/>
      </a:dk1>
      <a:lt1>
        <a:sysClr val="window" lastClr="FFFFFF"/>
      </a:lt1>
      <a:dk2>
        <a:srgbClr val="002C65"/>
      </a:dk2>
      <a:lt2>
        <a:srgbClr val="E7E6E6"/>
      </a:lt2>
      <a:accent1>
        <a:srgbClr val="0056A7"/>
      </a:accent1>
      <a:accent2>
        <a:srgbClr val="002C65"/>
      </a:accent2>
      <a:accent3>
        <a:srgbClr val="9EACAB"/>
      </a:accent3>
      <a:accent4>
        <a:srgbClr val="A3BA2A"/>
      </a:accent4>
      <a:accent5>
        <a:srgbClr val="00A1DE"/>
      </a:accent5>
      <a:accent6>
        <a:srgbClr val="C41425"/>
      </a:accent6>
      <a:hlink>
        <a:srgbClr val="002C65"/>
      </a:hlink>
      <a:folHlink>
        <a:srgbClr val="819CD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H_Corporate_PPT_Template_2023" id="{D68E43B9-97E8-4840-87E8-08EC69051909}" vid="{57AD78A2-AC57-45B1-89A9-9DFDEA175655}"/>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E6E09C81191E49A24A2DD90313FF04" ma:contentTypeVersion="19" ma:contentTypeDescription="Create a new document." ma:contentTypeScope="" ma:versionID="d504370bc704e48c2f964429d487452d">
  <xsd:schema xmlns:xsd="http://www.w3.org/2001/XMLSchema" xmlns:xs="http://www.w3.org/2001/XMLSchema" xmlns:p="http://schemas.microsoft.com/office/2006/metadata/properties" xmlns:ns2="ba9775cd-2e03-4150-b92b-34cdf0fa42a6" xmlns:ns3="1071d9ae-834a-4061-b625-d1a84b1b9f42" targetNamespace="http://schemas.microsoft.com/office/2006/metadata/properties" ma:root="true" ma:fieldsID="4ba39663370996c71c956ecd4adeb809" ns2:_="" ns3:_="">
    <xsd:import namespace="ba9775cd-2e03-4150-b92b-34cdf0fa42a6"/>
    <xsd:import namespace="1071d9ae-834a-4061-b625-d1a84b1b9f4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9775cd-2e03-4150-b92b-34cdf0fa42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0000000-0000-0000-0000-000000000000" ma:termSetId="00000000-0000-0000-0000-000000000000" ma:anchorId="00000000-0000-0000-0000-000000000000" ma:open="fals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71d9ae-834a-4061-b625-d1a84b1b9f42"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41b58611-fc72-4b02-8866-100e0e56e8a6}" ma:internalName="TaxCatchAll" ma:showField="CatchAllData" ma:web="1071d9ae-834a-4061-b625-d1a84b1b9f4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071d9ae-834a-4061-b625-d1a84b1b9f42" xsi:nil="true"/>
    <lcf76f155ced4ddcb4097134ff3c332f xmlns="ba9775cd-2e03-4150-b92b-34cdf0fa42a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9867C8B-CE96-4FE5-BD23-99FAC03D08A9}"/>
</file>

<file path=customXml/itemProps2.xml><?xml version="1.0" encoding="utf-8"?>
<ds:datastoreItem xmlns:ds="http://schemas.openxmlformats.org/officeDocument/2006/customXml" ds:itemID="{0DE6B3E1-1307-4947-A90B-3FB56F2C2250}"/>
</file>

<file path=customXml/itemProps3.xml><?xml version="1.0" encoding="utf-8"?>
<ds:datastoreItem xmlns:ds="http://schemas.openxmlformats.org/officeDocument/2006/customXml" ds:itemID="{C190F57C-AA94-4782-A0FC-81574F65E077}"/>
</file>

<file path=docMetadata/LabelInfo.xml><?xml version="1.0" encoding="utf-8"?>
<clbl:labelList xmlns:clbl="http://schemas.microsoft.com/office/2020/mipLabelMetadata">
  <clbl:label id="{16ccbcff-3543-4979-ad70-24d559cfb5a6}" enabled="1" method="Standard" siteId="{b467145b-e9b5-4d22-a13d-8331f319ce09}" removed="0"/>
</clbl:labelList>
</file>

<file path=docProps/app.xml><?xml version="1.0" encoding="utf-8"?>
<Properties xmlns="http://schemas.openxmlformats.org/officeDocument/2006/extended-properties" xmlns:vt="http://schemas.openxmlformats.org/officeDocument/2006/docPropsVTypes">
  <Template>MH_Corporate_PPT_Template_2023 (1)</Template>
  <TotalTime>1</TotalTime>
  <Words>3232</Words>
  <Application>Microsoft Office PowerPoint</Application>
  <PresentationFormat>Widescreen</PresentationFormat>
  <Paragraphs>450</Paragraphs>
  <Slides>32</Slides>
  <Notes>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32</vt:i4>
      </vt:variant>
    </vt:vector>
  </HeadingPairs>
  <TitlesOfParts>
    <vt:vector size="41" baseType="lpstr">
      <vt:lpstr>Aptos</vt:lpstr>
      <vt:lpstr>Aptos Display</vt:lpstr>
      <vt:lpstr>Arial</vt:lpstr>
      <vt:lpstr>Calibri</vt:lpstr>
      <vt:lpstr>Courier New</vt:lpstr>
      <vt:lpstr>Symbol</vt:lpstr>
      <vt:lpstr>Title Slide 2</vt:lpstr>
      <vt:lpstr>1_Custom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Mead and Hunt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Donna Hardy</dc:creator>
  <cp:lastModifiedBy>Donna Hardy</cp:lastModifiedBy>
  <cp:revision>3</cp:revision>
  <dcterms:created xsi:type="dcterms:W3CDTF">2025-03-14T16:50:10Z</dcterms:created>
  <dcterms:modified xsi:type="dcterms:W3CDTF">2026-06-03T12:17:39Z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6ccbcff-3543-4979-ad70-24d559cfb5a6_Enabled">
    <vt:lpwstr>true</vt:lpwstr>
  </property>
  <property fmtid="{D5CDD505-2E9C-101B-9397-08002B2CF9AE}" pid="3" name="MSIP_Label_16ccbcff-3543-4979-ad70-24d559cfb5a6_SetDate">
    <vt:lpwstr>2023-08-11T15:41:51Z</vt:lpwstr>
  </property>
  <property fmtid="{D5CDD505-2E9C-101B-9397-08002B2CF9AE}" pid="4" name="MSIP_Label_16ccbcff-3543-4979-ad70-24d559cfb5a6_Method">
    <vt:lpwstr>Standard</vt:lpwstr>
  </property>
  <property fmtid="{D5CDD505-2E9C-101B-9397-08002B2CF9AE}" pid="5" name="MSIP_Label_16ccbcff-3543-4979-ad70-24d559cfb5a6_Name">
    <vt:lpwstr>defa4170-0d19-0005-0004-bc88714345d2</vt:lpwstr>
  </property>
  <property fmtid="{D5CDD505-2E9C-101B-9397-08002B2CF9AE}" pid="6" name="MSIP_Label_16ccbcff-3543-4979-ad70-24d559cfb5a6_SiteId">
    <vt:lpwstr>b467145b-e9b5-4d22-a13d-8331f319ce09</vt:lpwstr>
  </property>
  <property fmtid="{D5CDD505-2E9C-101B-9397-08002B2CF9AE}" pid="7" name="MSIP_Label_16ccbcff-3543-4979-ad70-24d559cfb5a6_ActionId">
    <vt:lpwstr>eafb81b3-9003-46c4-8319-1ddb6a6cdc02</vt:lpwstr>
  </property>
  <property fmtid="{D5CDD505-2E9C-101B-9397-08002B2CF9AE}" pid="8" name="MSIP_Label_16ccbcff-3543-4979-ad70-24d559cfb5a6_ContentBits">
    <vt:lpwstr>0</vt:lpwstr>
  </property>
  <property fmtid="{D5CDD505-2E9C-101B-9397-08002B2CF9AE}" pid="9" name="ContentTypeId">
    <vt:lpwstr>0x01010096E6E09C81191E49A24A2DD90313FF04</vt:lpwstr>
  </property>
</Properties>
</file>