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32"/>
  </p:notesMasterIdLst>
  <p:sldIdLst>
    <p:sldId id="256" r:id="rId5"/>
    <p:sldId id="257" r:id="rId6"/>
    <p:sldId id="260" r:id="rId7"/>
    <p:sldId id="258" r:id="rId8"/>
    <p:sldId id="269" r:id="rId9"/>
    <p:sldId id="268" r:id="rId10"/>
    <p:sldId id="259" r:id="rId11"/>
    <p:sldId id="261" r:id="rId12"/>
    <p:sldId id="273" r:id="rId13"/>
    <p:sldId id="262" r:id="rId14"/>
    <p:sldId id="263" r:id="rId15"/>
    <p:sldId id="264" r:id="rId16"/>
    <p:sldId id="265" r:id="rId17"/>
    <p:sldId id="270" r:id="rId18"/>
    <p:sldId id="274" r:id="rId19"/>
    <p:sldId id="272" r:id="rId20"/>
    <p:sldId id="271" r:id="rId21"/>
    <p:sldId id="275" r:id="rId22"/>
    <p:sldId id="283" r:id="rId23"/>
    <p:sldId id="284" r:id="rId24"/>
    <p:sldId id="266" r:id="rId25"/>
    <p:sldId id="267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B4ED34-1217-D66C-4987-69FC698C9004}" name="Ethan Combs" initials="EC" userId="S::ecombs@belomar.org::58282a1a-f8eb-4e3d-95ac-0ff8a685961e" providerId="AD"/>
  <p188:author id="{65FB2836-E07E-5ABB-FE24-4CBF4A7B95F6}" name="Sam Richardson" initials="SR" userId="S::srichardson@belomar.org::acd9582b-958c-4f03-94eb-9d87235c6d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8E587-9B3F-6C4D-970E-67FDD3CA1240}" v="526" dt="2026-05-29T14:46:11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Combs" userId="58282a1a-f8eb-4e3d-95ac-0ff8a685961e" providerId="ADAL" clId="{1159FD97-303E-5BDB-988B-041822BF54E4}"/>
    <pc:docChg chg="undo redo custSel modSld">
      <pc:chgData name="Ethan Combs" userId="58282a1a-f8eb-4e3d-95ac-0ff8a685961e" providerId="ADAL" clId="{1159FD97-303E-5BDB-988B-041822BF54E4}" dt="2026-05-29T14:45:56.881" v="522" actId="14100"/>
      <pc:docMkLst>
        <pc:docMk/>
      </pc:docMkLst>
      <pc:sldChg chg="addSp modSp mod">
        <pc:chgData name="Ethan Combs" userId="58282a1a-f8eb-4e3d-95ac-0ff8a685961e" providerId="ADAL" clId="{1159FD97-303E-5BDB-988B-041822BF54E4}" dt="2026-05-29T14:45:56.881" v="522" actId="14100"/>
        <pc:sldMkLst>
          <pc:docMk/>
          <pc:sldMk cId="2663554059" sldId="274"/>
        </pc:sldMkLst>
        <pc:spChg chg="mod">
          <ac:chgData name="Ethan Combs" userId="58282a1a-f8eb-4e3d-95ac-0ff8a685961e" providerId="ADAL" clId="{1159FD97-303E-5BDB-988B-041822BF54E4}" dt="2026-05-29T14:38:23.011" v="277" actId="1076"/>
          <ac:spMkLst>
            <pc:docMk/>
            <pc:sldMk cId="2663554059" sldId="274"/>
            <ac:spMk id="3" creationId="{E9C5711E-0665-BF9A-C450-CEC846DC502B}"/>
          </ac:spMkLst>
        </pc:spChg>
        <pc:spChg chg="add mod">
          <ac:chgData name="Ethan Combs" userId="58282a1a-f8eb-4e3d-95ac-0ff8a685961e" providerId="ADAL" clId="{1159FD97-303E-5BDB-988B-041822BF54E4}" dt="2026-05-29T14:45:47.460" v="520" actId="14100"/>
          <ac:spMkLst>
            <pc:docMk/>
            <pc:sldMk cId="2663554059" sldId="274"/>
            <ac:spMk id="4" creationId="{51CCC63A-985F-27A3-4A84-CD063D128FB2}"/>
          </ac:spMkLst>
        </pc:spChg>
        <pc:spChg chg="mod">
          <ac:chgData name="Ethan Combs" userId="58282a1a-f8eb-4e3d-95ac-0ff8a685961e" providerId="ADAL" clId="{1159FD97-303E-5BDB-988B-041822BF54E4}" dt="2026-05-29T14:37:58.624" v="271" actId="20577"/>
          <ac:spMkLst>
            <pc:docMk/>
            <pc:sldMk cId="2663554059" sldId="274"/>
            <ac:spMk id="11" creationId="{F24F4FC5-C072-E3B6-8DDC-0C428C195427}"/>
          </ac:spMkLst>
        </pc:spChg>
        <pc:spChg chg="mod">
          <ac:chgData name="Ethan Combs" userId="58282a1a-f8eb-4e3d-95ac-0ff8a685961e" providerId="ADAL" clId="{1159FD97-303E-5BDB-988B-041822BF54E4}" dt="2026-05-29T14:41:58.587" v="358" actId="20577"/>
          <ac:spMkLst>
            <pc:docMk/>
            <pc:sldMk cId="2663554059" sldId="274"/>
            <ac:spMk id="12" creationId="{2AB03747-750E-73CE-9050-C476F0EE073B}"/>
          </ac:spMkLst>
        </pc:spChg>
        <pc:spChg chg="mod">
          <ac:chgData name="Ethan Combs" userId="58282a1a-f8eb-4e3d-95ac-0ff8a685961e" providerId="ADAL" clId="{1159FD97-303E-5BDB-988B-041822BF54E4}" dt="2026-05-29T14:43:14.199" v="405" actId="20577"/>
          <ac:spMkLst>
            <pc:docMk/>
            <pc:sldMk cId="2663554059" sldId="274"/>
            <ac:spMk id="13" creationId="{DD4B3CE6-684B-C37C-612E-9DE881FC7337}"/>
          </ac:spMkLst>
        </pc:spChg>
        <pc:spChg chg="mod">
          <ac:chgData name="Ethan Combs" userId="58282a1a-f8eb-4e3d-95ac-0ff8a685961e" providerId="ADAL" clId="{1159FD97-303E-5BDB-988B-041822BF54E4}" dt="2026-05-29T14:41:46.747" v="348" actId="20577"/>
          <ac:spMkLst>
            <pc:docMk/>
            <pc:sldMk cId="2663554059" sldId="274"/>
            <ac:spMk id="15" creationId="{7315B7D9-0B1A-3DFF-3FD5-C3794F83521C}"/>
          </ac:spMkLst>
        </pc:spChg>
        <pc:spChg chg="mod">
          <ac:chgData name="Ethan Combs" userId="58282a1a-f8eb-4e3d-95ac-0ff8a685961e" providerId="ADAL" clId="{1159FD97-303E-5BDB-988B-041822BF54E4}" dt="2026-05-29T14:42:31.618" v="379" actId="14100"/>
          <ac:spMkLst>
            <pc:docMk/>
            <pc:sldMk cId="2663554059" sldId="274"/>
            <ac:spMk id="16" creationId="{BB05E344-A6FB-9F22-ACC6-CAF58955CEB2}"/>
          </ac:spMkLst>
        </pc:spChg>
        <pc:spChg chg="mod">
          <ac:chgData name="Ethan Combs" userId="58282a1a-f8eb-4e3d-95ac-0ff8a685961e" providerId="ADAL" clId="{1159FD97-303E-5BDB-988B-041822BF54E4}" dt="2026-05-29T14:41:49.141" v="352" actId="20577"/>
          <ac:spMkLst>
            <pc:docMk/>
            <pc:sldMk cId="2663554059" sldId="274"/>
            <ac:spMk id="17" creationId="{5A8ABE5E-C8C8-858A-ADD7-37E76EDF8221}"/>
          </ac:spMkLst>
        </pc:spChg>
        <pc:spChg chg="mod">
          <ac:chgData name="Ethan Combs" userId="58282a1a-f8eb-4e3d-95ac-0ff8a685961e" providerId="ADAL" clId="{1159FD97-303E-5BDB-988B-041822BF54E4}" dt="2026-05-29T14:42:36.614" v="388" actId="20577"/>
          <ac:spMkLst>
            <pc:docMk/>
            <pc:sldMk cId="2663554059" sldId="274"/>
            <ac:spMk id="18" creationId="{EF76D6BE-B3DC-C6D1-9554-1AF047894ACD}"/>
          </ac:spMkLst>
        </pc:spChg>
        <pc:spChg chg="mod">
          <ac:chgData name="Ethan Combs" userId="58282a1a-f8eb-4e3d-95ac-0ff8a685961e" providerId="ADAL" clId="{1159FD97-303E-5BDB-988B-041822BF54E4}" dt="2026-05-29T14:41:51.279" v="354" actId="20577"/>
          <ac:spMkLst>
            <pc:docMk/>
            <pc:sldMk cId="2663554059" sldId="274"/>
            <ac:spMk id="19" creationId="{85D63EA6-2125-88C1-D2FF-40D516C08F35}"/>
          </ac:spMkLst>
        </pc:spChg>
        <pc:spChg chg="mod">
          <ac:chgData name="Ethan Combs" userId="58282a1a-f8eb-4e3d-95ac-0ff8a685961e" providerId="ADAL" clId="{1159FD97-303E-5BDB-988B-041822BF54E4}" dt="2026-05-29T14:42:44.356" v="392" actId="20577"/>
          <ac:spMkLst>
            <pc:docMk/>
            <pc:sldMk cId="2663554059" sldId="274"/>
            <ac:spMk id="21" creationId="{1B0F15AB-0C3E-B1EA-4EFA-E50A60192C19}"/>
          </ac:spMkLst>
        </pc:spChg>
        <pc:spChg chg="mod">
          <ac:chgData name="Ethan Combs" userId="58282a1a-f8eb-4e3d-95ac-0ff8a685961e" providerId="ADAL" clId="{1159FD97-303E-5BDB-988B-041822BF54E4}" dt="2026-05-29T14:41:42.693" v="346" actId="20577"/>
          <ac:spMkLst>
            <pc:docMk/>
            <pc:sldMk cId="2663554059" sldId="274"/>
            <ac:spMk id="23" creationId="{81936F77-A661-9F70-E643-430DB708C2CB}"/>
          </ac:spMkLst>
        </pc:spChg>
        <pc:spChg chg="mod">
          <ac:chgData name="Ethan Combs" userId="58282a1a-f8eb-4e3d-95ac-0ff8a685961e" providerId="ADAL" clId="{1159FD97-303E-5BDB-988B-041822BF54E4}" dt="2026-05-29T14:42:51.580" v="397" actId="20577"/>
          <ac:spMkLst>
            <pc:docMk/>
            <pc:sldMk cId="2663554059" sldId="274"/>
            <ac:spMk id="24" creationId="{D4A9FB92-F197-4CB8-AE27-456049F24A5E}"/>
          </ac:spMkLst>
        </pc:spChg>
        <pc:spChg chg="mod">
          <ac:chgData name="Ethan Combs" userId="58282a1a-f8eb-4e3d-95ac-0ff8a685961e" providerId="ADAL" clId="{1159FD97-303E-5BDB-988B-041822BF54E4}" dt="2026-05-29T14:41:54.917" v="356" actId="20577"/>
          <ac:spMkLst>
            <pc:docMk/>
            <pc:sldMk cId="2663554059" sldId="274"/>
            <ac:spMk id="25" creationId="{6512018A-0F16-74A4-FF97-56F75B8722CE}"/>
          </ac:spMkLst>
        </pc:spChg>
        <pc:spChg chg="mod">
          <ac:chgData name="Ethan Combs" userId="58282a1a-f8eb-4e3d-95ac-0ff8a685961e" providerId="ADAL" clId="{1159FD97-303E-5BDB-988B-041822BF54E4}" dt="2026-05-29T14:45:56.881" v="522" actId="14100"/>
          <ac:spMkLst>
            <pc:docMk/>
            <pc:sldMk cId="2663554059" sldId="274"/>
            <ac:spMk id="26" creationId="{6DCC6402-A450-E94F-BCBE-1F8CF09FF396}"/>
          </ac:spMkLst>
        </pc:spChg>
        <pc:spChg chg="mod">
          <ac:chgData name="Ethan Combs" userId="58282a1a-f8eb-4e3d-95ac-0ff8a685961e" providerId="ADAL" clId="{1159FD97-303E-5BDB-988B-041822BF54E4}" dt="2026-05-29T14:43:09.398" v="403" actId="20577"/>
          <ac:spMkLst>
            <pc:docMk/>
            <pc:sldMk cId="2663554059" sldId="274"/>
            <ac:spMk id="27" creationId="{4B03B78D-C91E-B93B-E805-673793535635}"/>
          </ac:spMkLst>
        </pc:spChg>
        <pc:spChg chg="mod">
          <ac:chgData name="Ethan Combs" userId="58282a1a-f8eb-4e3d-95ac-0ff8a685961e" providerId="ADAL" clId="{1159FD97-303E-5BDB-988B-041822BF54E4}" dt="2026-05-29T14:43:16.460" v="407" actId="20577"/>
          <ac:spMkLst>
            <pc:docMk/>
            <pc:sldMk cId="2663554059" sldId="274"/>
            <ac:spMk id="28" creationId="{7A95FE29-1998-A4F5-9A40-D4EEDF2D048F}"/>
          </ac:spMkLst>
        </pc:spChg>
        <pc:picChg chg="mod">
          <ac:chgData name="Ethan Combs" userId="58282a1a-f8eb-4e3d-95ac-0ff8a685961e" providerId="ADAL" clId="{1159FD97-303E-5BDB-988B-041822BF54E4}" dt="2026-05-29T14:41:08.085" v="317" actId="1076"/>
          <ac:picMkLst>
            <pc:docMk/>
            <pc:sldMk cId="2663554059" sldId="274"/>
            <ac:picMk id="30" creationId="{DCA7ADEB-7501-C270-7EE8-9FABC04A77EB}"/>
          </ac:picMkLst>
        </pc:picChg>
      </pc:sldChg>
    </pc:docChg>
  </pc:docChgLst>
  <pc:docChgLst>
    <pc:chgData name="Ethan Combs" userId="58282a1a-f8eb-4e3d-95ac-0ff8a685961e" providerId="ADAL" clId="{619B1528-81C2-4EC7-B16A-C9C148886B0D}"/>
    <pc:docChg chg="undo redo custSel addSld delSld modSld sldOrd addMainMaster delMainMaster modMainMaster">
      <pc:chgData name="Ethan Combs" userId="58282a1a-f8eb-4e3d-95ac-0ff8a685961e" providerId="ADAL" clId="{619B1528-81C2-4EC7-B16A-C9C148886B0D}" dt="2026-05-26T14:51:06.482" v="8531"/>
      <pc:docMkLst>
        <pc:docMk/>
      </pc:docMkLst>
      <pc:sldChg chg="modTransition">
        <pc:chgData name="Ethan Combs" userId="58282a1a-f8eb-4e3d-95ac-0ff8a685961e" providerId="ADAL" clId="{619B1528-81C2-4EC7-B16A-C9C148886B0D}" dt="2026-05-26T14:51:06.482" v="8531"/>
        <pc:sldMkLst>
          <pc:docMk/>
          <pc:sldMk cId="104000766" sldId="256"/>
        </pc:sldMkLst>
      </pc:sldChg>
      <pc:sldChg chg="addSp delSp modSp new mod modClrScheme chgLayout">
        <pc:chgData name="Ethan Combs" userId="58282a1a-f8eb-4e3d-95ac-0ff8a685961e" providerId="ADAL" clId="{619B1528-81C2-4EC7-B16A-C9C148886B0D}" dt="2026-05-21T12:31:05.345" v="4616" actId="20577"/>
        <pc:sldMkLst>
          <pc:docMk/>
          <pc:sldMk cId="2779246405" sldId="258"/>
        </pc:sldMkLst>
        <pc:spChg chg="add mod ord">
          <ac:chgData name="Ethan Combs" userId="58282a1a-f8eb-4e3d-95ac-0ff8a685961e" providerId="ADAL" clId="{619B1528-81C2-4EC7-B16A-C9C148886B0D}" dt="2026-05-21T12:31:05.345" v="4616" actId="20577"/>
          <ac:spMkLst>
            <pc:docMk/>
            <pc:sldMk cId="2779246405" sldId="258"/>
            <ac:spMk id="8" creationId="{1BA54600-64B5-A30B-CA73-60622575F91C}"/>
          </ac:spMkLst>
        </pc:spChg>
      </pc:sldChg>
      <pc:sldChg chg="addSp modSp add mod modAnim">
        <pc:chgData name="Ethan Combs" userId="58282a1a-f8eb-4e3d-95ac-0ff8a685961e" providerId="ADAL" clId="{619B1528-81C2-4EC7-B16A-C9C148886B0D}" dt="2026-04-28T12:26:15.698" v="4572"/>
        <pc:sldMkLst>
          <pc:docMk/>
          <pc:sldMk cId="1521748085" sldId="264"/>
        </pc:sldMkLst>
        <pc:spChg chg="add mod">
          <ac:chgData name="Ethan Combs" userId="58282a1a-f8eb-4e3d-95ac-0ff8a685961e" providerId="ADAL" clId="{619B1528-81C2-4EC7-B16A-C9C148886B0D}" dt="2026-04-28T12:25:22.375" v="4555" actId="1076"/>
          <ac:spMkLst>
            <pc:docMk/>
            <pc:sldMk cId="1521748085" sldId="264"/>
            <ac:spMk id="5" creationId="{D004E300-1ADB-0438-5872-580A68F519D9}"/>
          </ac:spMkLst>
        </pc:spChg>
      </pc:sldChg>
      <pc:sldChg chg="addSp delSp modSp mod">
        <pc:chgData name="Ethan Combs" userId="58282a1a-f8eb-4e3d-95ac-0ff8a685961e" providerId="ADAL" clId="{619B1528-81C2-4EC7-B16A-C9C148886B0D}" dt="2026-05-21T14:42:20.057" v="8503" actId="17032"/>
        <pc:sldMkLst>
          <pc:docMk/>
          <pc:sldMk cId="2191961806" sldId="269"/>
        </pc:sldMkLst>
        <pc:spChg chg="mod">
          <ac:chgData name="Ethan Combs" userId="58282a1a-f8eb-4e3d-95ac-0ff8a685961e" providerId="ADAL" clId="{619B1528-81C2-4EC7-B16A-C9C148886B0D}" dt="2026-05-21T12:53:57.293" v="4944" actId="1076"/>
          <ac:spMkLst>
            <pc:docMk/>
            <pc:sldMk cId="2191961806" sldId="269"/>
            <ac:spMk id="2" creationId="{B80CFAD8-5EAD-344B-9C6F-30D7FC36A446}"/>
          </ac:spMkLst>
        </pc:spChg>
        <pc:spChg chg="mod">
          <ac:chgData name="Ethan Combs" userId="58282a1a-f8eb-4e3d-95ac-0ff8a685961e" providerId="ADAL" clId="{619B1528-81C2-4EC7-B16A-C9C148886B0D}" dt="2026-05-21T14:42:09.613" v="8499" actId="17032"/>
          <ac:spMkLst>
            <pc:docMk/>
            <pc:sldMk cId="2191961806" sldId="269"/>
            <ac:spMk id="6" creationId="{D3D729C6-35A5-B85E-BB14-7282B59CD307}"/>
          </ac:spMkLst>
        </pc:spChg>
        <pc:spChg chg="add mod">
          <ac:chgData name="Ethan Combs" userId="58282a1a-f8eb-4e3d-95ac-0ff8a685961e" providerId="ADAL" clId="{619B1528-81C2-4EC7-B16A-C9C148886B0D}" dt="2026-05-21T14:42:12.106" v="8500" actId="17032"/>
          <ac:spMkLst>
            <pc:docMk/>
            <pc:sldMk cId="2191961806" sldId="269"/>
            <ac:spMk id="11" creationId="{0FAC1316-5368-76B8-B7FD-F9F1B66D8671}"/>
          </ac:spMkLst>
        </pc:spChg>
        <pc:spChg chg="add mod">
          <ac:chgData name="Ethan Combs" userId="58282a1a-f8eb-4e3d-95ac-0ff8a685961e" providerId="ADAL" clId="{619B1528-81C2-4EC7-B16A-C9C148886B0D}" dt="2026-05-21T12:53:57.293" v="4944" actId="1076"/>
          <ac:spMkLst>
            <pc:docMk/>
            <pc:sldMk cId="2191961806" sldId="269"/>
            <ac:spMk id="12" creationId="{47220190-F98A-6826-1566-F4795C51E83F}"/>
          </ac:spMkLst>
        </pc:spChg>
        <pc:spChg chg="add mod">
          <ac:chgData name="Ethan Combs" userId="58282a1a-f8eb-4e3d-95ac-0ff8a685961e" providerId="ADAL" clId="{619B1528-81C2-4EC7-B16A-C9C148886B0D}" dt="2026-05-21T14:42:14.020" v="8501" actId="17032"/>
          <ac:spMkLst>
            <pc:docMk/>
            <pc:sldMk cId="2191961806" sldId="269"/>
            <ac:spMk id="13" creationId="{30E1696E-694C-A9C6-485A-E7972EAE0996}"/>
          </ac:spMkLst>
        </pc:spChg>
        <pc:spChg chg="add mod">
          <ac:chgData name="Ethan Combs" userId="58282a1a-f8eb-4e3d-95ac-0ff8a685961e" providerId="ADAL" clId="{619B1528-81C2-4EC7-B16A-C9C148886B0D}" dt="2026-05-21T12:53:57.293" v="4944" actId="1076"/>
          <ac:spMkLst>
            <pc:docMk/>
            <pc:sldMk cId="2191961806" sldId="269"/>
            <ac:spMk id="14" creationId="{031AE456-E0F6-093F-554B-9E4A6170790C}"/>
          </ac:spMkLst>
        </pc:spChg>
        <pc:spChg chg="add mod">
          <ac:chgData name="Ethan Combs" userId="58282a1a-f8eb-4e3d-95ac-0ff8a685961e" providerId="ADAL" clId="{619B1528-81C2-4EC7-B16A-C9C148886B0D}" dt="2026-05-21T14:42:17.059" v="8502" actId="17032"/>
          <ac:spMkLst>
            <pc:docMk/>
            <pc:sldMk cId="2191961806" sldId="269"/>
            <ac:spMk id="15" creationId="{B8DC27DE-D64E-2619-F2CB-7EFDFE2DF2BC}"/>
          </ac:spMkLst>
        </pc:spChg>
        <pc:spChg chg="add mod">
          <ac:chgData name="Ethan Combs" userId="58282a1a-f8eb-4e3d-95ac-0ff8a685961e" providerId="ADAL" clId="{619B1528-81C2-4EC7-B16A-C9C148886B0D}" dt="2026-05-21T12:53:57.293" v="4944" actId="1076"/>
          <ac:spMkLst>
            <pc:docMk/>
            <pc:sldMk cId="2191961806" sldId="269"/>
            <ac:spMk id="16" creationId="{BB4AD993-E964-721E-1ABC-CCCF2DD8B65F}"/>
          </ac:spMkLst>
        </pc:spChg>
        <pc:spChg chg="add mod">
          <ac:chgData name="Ethan Combs" userId="58282a1a-f8eb-4e3d-95ac-0ff8a685961e" providerId="ADAL" clId="{619B1528-81C2-4EC7-B16A-C9C148886B0D}" dt="2026-05-21T14:42:20.057" v="8503" actId="17032"/>
          <ac:spMkLst>
            <pc:docMk/>
            <pc:sldMk cId="2191961806" sldId="269"/>
            <ac:spMk id="17" creationId="{973DA5CF-B8CF-FE1F-D28A-F5273B44363A}"/>
          </ac:spMkLst>
        </pc:spChg>
        <pc:spChg chg="add mod">
          <ac:chgData name="Ethan Combs" userId="58282a1a-f8eb-4e3d-95ac-0ff8a685961e" providerId="ADAL" clId="{619B1528-81C2-4EC7-B16A-C9C148886B0D}" dt="2026-05-21T12:53:57.293" v="4944" actId="1076"/>
          <ac:spMkLst>
            <pc:docMk/>
            <pc:sldMk cId="2191961806" sldId="269"/>
            <ac:spMk id="18" creationId="{65DFA4D2-F6EC-058A-936F-1D66A39D4A10}"/>
          </ac:spMkLst>
        </pc:spChg>
        <pc:cxnChg chg="add mod">
          <ac:chgData name="Ethan Combs" userId="58282a1a-f8eb-4e3d-95ac-0ff8a685961e" providerId="ADAL" clId="{619B1528-81C2-4EC7-B16A-C9C148886B0D}" dt="2026-05-21T12:54:14.973" v="4947" actId="693"/>
          <ac:cxnSpMkLst>
            <pc:docMk/>
            <pc:sldMk cId="2191961806" sldId="269"/>
            <ac:cxnSpMk id="22" creationId="{7CC3909B-8FB3-83B2-89B6-6D8662158E0D}"/>
          </ac:cxnSpMkLst>
        </pc:cxnChg>
      </pc:sldChg>
      <pc:sldChg chg="modSp mod modNotesTx">
        <pc:chgData name="Ethan Combs" userId="58282a1a-f8eb-4e3d-95ac-0ff8a685961e" providerId="ADAL" clId="{619B1528-81C2-4EC7-B16A-C9C148886B0D}" dt="2026-05-21T14:16:11.166" v="7085" actId="404"/>
        <pc:sldMkLst>
          <pc:docMk/>
          <pc:sldMk cId="4293752909" sldId="270"/>
        </pc:sldMkLst>
        <pc:spChg chg="mod">
          <ac:chgData name="Ethan Combs" userId="58282a1a-f8eb-4e3d-95ac-0ff8a685961e" providerId="ADAL" clId="{619B1528-81C2-4EC7-B16A-C9C148886B0D}" dt="2026-05-21T13:14:56.626" v="5067" actId="1076"/>
          <ac:spMkLst>
            <pc:docMk/>
            <pc:sldMk cId="4293752909" sldId="270"/>
            <ac:spMk id="2" creationId="{13EEB983-F56A-9A5F-DDDE-AF0B674FBFFD}"/>
          </ac:spMkLst>
        </pc:spChg>
        <pc:spChg chg="mod">
          <ac:chgData name="Ethan Combs" userId="58282a1a-f8eb-4e3d-95ac-0ff8a685961e" providerId="ADAL" clId="{619B1528-81C2-4EC7-B16A-C9C148886B0D}" dt="2026-05-21T13:14:56.626" v="5067" actId="1076"/>
          <ac:spMkLst>
            <pc:docMk/>
            <pc:sldMk cId="4293752909" sldId="270"/>
            <ac:spMk id="3" creationId="{05A5D2AF-89F4-7B8F-DF29-1F67AD65B641}"/>
          </ac:spMkLst>
        </pc:spChg>
        <pc:spChg chg="mod">
          <ac:chgData name="Ethan Combs" userId="58282a1a-f8eb-4e3d-95ac-0ff8a685961e" providerId="ADAL" clId="{619B1528-81C2-4EC7-B16A-C9C148886B0D}" dt="2026-05-21T14:16:11.166" v="7085" actId="404"/>
          <ac:spMkLst>
            <pc:docMk/>
            <pc:sldMk cId="4293752909" sldId="270"/>
            <ac:spMk id="4" creationId="{D0A7DDBE-09CF-C2C1-C8E3-637DF97D5A3C}"/>
          </ac:spMkLst>
        </pc:spChg>
        <pc:spChg chg="mod">
          <ac:chgData name="Ethan Combs" userId="58282a1a-f8eb-4e3d-95ac-0ff8a685961e" providerId="ADAL" clId="{619B1528-81C2-4EC7-B16A-C9C148886B0D}" dt="2026-05-21T13:14:56.626" v="5067" actId="1076"/>
          <ac:spMkLst>
            <pc:docMk/>
            <pc:sldMk cId="4293752909" sldId="270"/>
            <ac:spMk id="6" creationId="{BADE665C-351D-D78E-C6F5-72D8441F1361}"/>
          </ac:spMkLst>
        </pc:spChg>
        <pc:picChg chg="mod">
          <ac:chgData name="Ethan Combs" userId="58282a1a-f8eb-4e3d-95ac-0ff8a685961e" providerId="ADAL" clId="{619B1528-81C2-4EC7-B16A-C9C148886B0D}" dt="2026-05-21T13:14:56.626" v="5067" actId="1076"/>
          <ac:picMkLst>
            <pc:docMk/>
            <pc:sldMk cId="4293752909" sldId="270"/>
            <ac:picMk id="22" creationId="{0FB39F86-686A-FC4C-5B07-C4E5D8414472}"/>
          </ac:picMkLst>
        </pc:picChg>
      </pc:sldChg>
      <pc:sldChg chg="modSp mod">
        <pc:chgData name="Ethan Combs" userId="58282a1a-f8eb-4e3d-95ac-0ff8a685961e" providerId="ADAL" clId="{619B1528-81C2-4EC7-B16A-C9C148886B0D}" dt="2026-05-26T14:49:34.389" v="8508" actId="20577"/>
        <pc:sldMkLst>
          <pc:docMk/>
          <pc:sldMk cId="2722770057" sldId="271"/>
        </pc:sldMkLst>
        <pc:spChg chg="mod">
          <ac:chgData name="Ethan Combs" userId="58282a1a-f8eb-4e3d-95ac-0ff8a685961e" providerId="ADAL" clId="{619B1528-81C2-4EC7-B16A-C9C148886B0D}" dt="2026-05-21T12:59:40.199" v="4960" actId="1076"/>
          <ac:spMkLst>
            <pc:docMk/>
            <pc:sldMk cId="2722770057" sldId="271"/>
            <ac:spMk id="10" creationId="{97798A59-DF23-C045-6801-E208FBFE0DA2}"/>
          </ac:spMkLst>
        </pc:spChg>
        <pc:spChg chg="mod">
          <ac:chgData name="Ethan Combs" userId="58282a1a-f8eb-4e3d-95ac-0ff8a685961e" providerId="ADAL" clId="{619B1528-81C2-4EC7-B16A-C9C148886B0D}" dt="2026-05-21T12:59:40.199" v="4960" actId="1076"/>
          <ac:spMkLst>
            <pc:docMk/>
            <pc:sldMk cId="2722770057" sldId="271"/>
            <ac:spMk id="12" creationId="{63765B1D-6615-8FAF-53D8-7909E743B5EE}"/>
          </ac:spMkLst>
        </pc:spChg>
        <pc:spChg chg="mod">
          <ac:chgData name="Ethan Combs" userId="58282a1a-f8eb-4e3d-95ac-0ff8a685961e" providerId="ADAL" clId="{619B1528-81C2-4EC7-B16A-C9C148886B0D}" dt="2026-05-21T12:59:40.199" v="4960" actId="1076"/>
          <ac:spMkLst>
            <pc:docMk/>
            <pc:sldMk cId="2722770057" sldId="271"/>
            <ac:spMk id="14" creationId="{741F9421-D054-024F-3B60-5B29A4697EF9}"/>
          </ac:spMkLst>
        </pc:spChg>
        <pc:spChg chg="mod">
          <ac:chgData name="Ethan Combs" userId="58282a1a-f8eb-4e3d-95ac-0ff8a685961e" providerId="ADAL" clId="{619B1528-81C2-4EC7-B16A-C9C148886B0D}" dt="2026-05-26T14:49:34.389" v="8508" actId="20577"/>
          <ac:spMkLst>
            <pc:docMk/>
            <pc:sldMk cId="2722770057" sldId="271"/>
            <ac:spMk id="17" creationId="{0BCBB7E1-1FC8-9740-1EDE-97377C1AA11B}"/>
          </ac:spMkLst>
        </pc:spChg>
        <pc:picChg chg="mod">
          <ac:chgData name="Ethan Combs" userId="58282a1a-f8eb-4e3d-95ac-0ff8a685961e" providerId="ADAL" clId="{619B1528-81C2-4EC7-B16A-C9C148886B0D}" dt="2026-05-21T14:16:58.761" v="7088" actId="1076"/>
          <ac:picMkLst>
            <pc:docMk/>
            <pc:sldMk cId="2722770057" sldId="271"/>
            <ac:picMk id="22" creationId="{D397667B-0BE2-C2BA-DA52-764EB94F27B0}"/>
          </ac:picMkLst>
        </pc:picChg>
      </pc:sldChg>
      <pc:sldChg chg="modSp mod">
        <pc:chgData name="Ethan Combs" userId="58282a1a-f8eb-4e3d-95ac-0ff8a685961e" providerId="ADAL" clId="{619B1528-81C2-4EC7-B16A-C9C148886B0D}" dt="2026-05-21T14:16:55.170" v="7087" actId="1076"/>
        <pc:sldMkLst>
          <pc:docMk/>
          <pc:sldMk cId="1021995175" sldId="272"/>
        </pc:sldMkLst>
        <pc:spChg chg="mod">
          <ac:chgData name="Ethan Combs" userId="58282a1a-f8eb-4e3d-95ac-0ff8a685961e" providerId="ADAL" clId="{619B1528-81C2-4EC7-B16A-C9C148886B0D}" dt="2026-05-21T12:59:02.889" v="4953" actId="1076"/>
          <ac:spMkLst>
            <pc:docMk/>
            <pc:sldMk cId="1021995175" sldId="272"/>
            <ac:spMk id="11" creationId="{1962C86E-8435-311E-565B-7E545679CFE1}"/>
          </ac:spMkLst>
        </pc:spChg>
        <pc:spChg chg="mod">
          <ac:chgData name="Ethan Combs" userId="58282a1a-f8eb-4e3d-95ac-0ff8a685961e" providerId="ADAL" clId="{619B1528-81C2-4EC7-B16A-C9C148886B0D}" dt="2026-05-21T12:59:09.885" v="4955" actId="1076"/>
          <ac:spMkLst>
            <pc:docMk/>
            <pc:sldMk cId="1021995175" sldId="272"/>
            <ac:spMk id="13" creationId="{2E777CE1-1FC2-B8C7-F1A2-D12C205AF50E}"/>
          </ac:spMkLst>
        </pc:spChg>
        <pc:spChg chg="mod">
          <ac:chgData name="Ethan Combs" userId="58282a1a-f8eb-4e3d-95ac-0ff8a685961e" providerId="ADAL" clId="{619B1528-81C2-4EC7-B16A-C9C148886B0D}" dt="2026-05-21T12:59:05.874" v="4954" actId="1076"/>
          <ac:spMkLst>
            <pc:docMk/>
            <pc:sldMk cId="1021995175" sldId="272"/>
            <ac:spMk id="15" creationId="{64C32A52-CD7E-32E6-DBDF-02DBC9C7FDB1}"/>
          </ac:spMkLst>
        </pc:spChg>
        <pc:spChg chg="mod">
          <ac:chgData name="Ethan Combs" userId="58282a1a-f8eb-4e3d-95ac-0ff8a685961e" providerId="ADAL" clId="{619B1528-81C2-4EC7-B16A-C9C148886B0D}" dt="2026-05-21T14:15:39.452" v="7083" actId="5793"/>
          <ac:spMkLst>
            <pc:docMk/>
            <pc:sldMk cId="1021995175" sldId="272"/>
            <ac:spMk id="17" creationId="{2CBC34D4-5780-BB61-B0BE-10D86FCB0DB6}"/>
          </ac:spMkLst>
        </pc:spChg>
        <pc:picChg chg="mod">
          <ac:chgData name="Ethan Combs" userId="58282a1a-f8eb-4e3d-95ac-0ff8a685961e" providerId="ADAL" clId="{619B1528-81C2-4EC7-B16A-C9C148886B0D}" dt="2026-05-21T14:16:55.170" v="7087" actId="1076"/>
          <ac:picMkLst>
            <pc:docMk/>
            <pc:sldMk cId="1021995175" sldId="272"/>
            <ac:picMk id="22" creationId="{0DA9D74F-515E-445E-30FB-8B61C85D1384}"/>
          </ac:picMkLst>
        </pc:picChg>
      </pc:sldChg>
      <pc:sldChg chg="modSp mod ord">
        <pc:chgData name="Ethan Combs" userId="58282a1a-f8eb-4e3d-95ac-0ff8a685961e" providerId="ADAL" clId="{619B1528-81C2-4EC7-B16A-C9C148886B0D}" dt="2026-05-21T12:53:22.870" v="4943" actId="113"/>
        <pc:sldMkLst>
          <pc:docMk/>
          <pc:sldMk cId="1160229025" sldId="273"/>
        </pc:sldMkLst>
        <pc:spChg chg="mod">
          <ac:chgData name="Ethan Combs" userId="58282a1a-f8eb-4e3d-95ac-0ff8a685961e" providerId="ADAL" clId="{619B1528-81C2-4EC7-B16A-C9C148886B0D}" dt="2026-05-21T12:33:14.705" v="4658" actId="20577"/>
          <ac:spMkLst>
            <pc:docMk/>
            <pc:sldMk cId="1160229025" sldId="273"/>
            <ac:spMk id="2" creationId="{FF6D466D-0E77-3885-7BD9-F2A6AA5A341A}"/>
          </ac:spMkLst>
        </pc:spChg>
        <pc:spChg chg="mod">
          <ac:chgData name="Ethan Combs" userId="58282a1a-f8eb-4e3d-95ac-0ff8a685961e" providerId="ADAL" clId="{619B1528-81C2-4EC7-B16A-C9C148886B0D}" dt="2026-05-21T12:53:22.870" v="4943" actId="113"/>
          <ac:spMkLst>
            <pc:docMk/>
            <pc:sldMk cId="1160229025" sldId="273"/>
            <ac:spMk id="3" creationId="{CC9009AC-357A-7B5B-BBBA-12835632BEE0}"/>
          </ac:spMkLst>
        </pc:spChg>
        <pc:picChg chg="mod modCrop">
          <ac:chgData name="Ethan Combs" userId="58282a1a-f8eb-4e3d-95ac-0ff8a685961e" providerId="ADAL" clId="{619B1528-81C2-4EC7-B16A-C9C148886B0D}" dt="2026-05-20T17:49:35.785" v="4592" actId="1076"/>
          <ac:picMkLst>
            <pc:docMk/>
            <pc:sldMk cId="1160229025" sldId="273"/>
            <ac:picMk id="5" creationId="{567C618D-92A6-3C05-FB3F-894F22ED3A3C}"/>
          </ac:picMkLst>
        </pc:picChg>
      </pc:sldChg>
      <pc:sldChg chg="addSp delSp modSp mod modTransition modAnim">
        <pc:chgData name="Ethan Combs" userId="58282a1a-f8eb-4e3d-95ac-0ff8a685961e" providerId="ADAL" clId="{619B1528-81C2-4EC7-B16A-C9C148886B0D}" dt="2026-05-26T14:50:24.591" v="8518"/>
        <pc:sldMkLst>
          <pc:docMk/>
          <pc:sldMk cId="2663554059" sldId="274"/>
        </pc:sldMkLst>
        <pc:spChg chg="add mod">
          <ac:chgData name="Ethan Combs" userId="58282a1a-f8eb-4e3d-95ac-0ff8a685961e" providerId="ADAL" clId="{619B1528-81C2-4EC7-B16A-C9C148886B0D}" dt="2026-05-26T14:50:00.722" v="8511" actId="1582"/>
          <ac:spMkLst>
            <pc:docMk/>
            <pc:sldMk cId="2663554059" sldId="274"/>
            <ac:spMk id="3" creationId="{E9C5711E-0665-BF9A-C450-CEC846DC502B}"/>
          </ac:spMkLst>
        </pc:spChg>
        <pc:spChg chg="mod">
          <ac:chgData name="Ethan Combs" userId="58282a1a-f8eb-4e3d-95ac-0ff8a685961e" providerId="ADAL" clId="{619B1528-81C2-4EC7-B16A-C9C148886B0D}" dt="2026-05-21T14:01:47.773" v="7033" actId="1076"/>
          <ac:spMkLst>
            <pc:docMk/>
            <pc:sldMk cId="2663554059" sldId="274"/>
            <ac:spMk id="9" creationId="{523EAB46-D91E-0DDA-CA1E-8438A8DA70F8}"/>
          </ac:spMkLst>
        </pc:spChg>
        <pc:spChg chg="add mod">
          <ac:chgData name="Ethan Combs" userId="58282a1a-f8eb-4e3d-95ac-0ff8a685961e" providerId="ADAL" clId="{619B1528-81C2-4EC7-B16A-C9C148886B0D}" dt="2026-05-21T14:05:28.267" v="7063" actId="14100"/>
          <ac:spMkLst>
            <pc:docMk/>
            <pc:sldMk cId="2663554059" sldId="274"/>
            <ac:spMk id="10" creationId="{A245257E-53E4-81D1-0E82-7934602EFFC1}"/>
          </ac:spMkLst>
        </pc:spChg>
        <pc:spChg chg="add mod">
          <ac:chgData name="Ethan Combs" userId="58282a1a-f8eb-4e3d-95ac-0ff8a685961e" providerId="ADAL" clId="{619B1528-81C2-4EC7-B16A-C9C148886B0D}" dt="2026-05-21T13:48:45.331" v="6519" actId="1076"/>
          <ac:spMkLst>
            <pc:docMk/>
            <pc:sldMk cId="2663554059" sldId="274"/>
            <ac:spMk id="11" creationId="{F24F4FC5-C072-E3B6-8DDC-0C428C195427}"/>
          </ac:spMkLst>
        </pc:spChg>
        <pc:spChg chg="add mod">
          <ac:chgData name="Ethan Combs" userId="58282a1a-f8eb-4e3d-95ac-0ff8a685961e" providerId="ADAL" clId="{619B1528-81C2-4EC7-B16A-C9C148886B0D}" dt="2026-05-26T14:46:45.317" v="8507" actId="207"/>
          <ac:spMkLst>
            <pc:docMk/>
            <pc:sldMk cId="2663554059" sldId="274"/>
            <ac:spMk id="12" creationId="{2AB03747-750E-73CE-9050-C476F0EE073B}"/>
          </ac:spMkLst>
        </pc:spChg>
        <pc:spChg chg="add mod">
          <ac:chgData name="Ethan Combs" userId="58282a1a-f8eb-4e3d-95ac-0ff8a685961e" providerId="ADAL" clId="{619B1528-81C2-4EC7-B16A-C9C148886B0D}" dt="2026-05-21T14:04:37.223" v="7059" actId="1076"/>
          <ac:spMkLst>
            <pc:docMk/>
            <pc:sldMk cId="2663554059" sldId="274"/>
            <ac:spMk id="13" creationId="{DD4B3CE6-684B-C37C-612E-9DE881FC7337}"/>
          </ac:spMkLst>
        </pc:spChg>
        <pc:spChg chg="add mod">
          <ac:chgData name="Ethan Combs" userId="58282a1a-f8eb-4e3d-95ac-0ff8a685961e" providerId="ADAL" clId="{619B1528-81C2-4EC7-B16A-C9C148886B0D}" dt="2026-05-26T14:46:44.563" v="8506" actId="207"/>
          <ac:spMkLst>
            <pc:docMk/>
            <pc:sldMk cId="2663554059" sldId="274"/>
            <ac:spMk id="15" creationId="{7315B7D9-0B1A-3DFF-3FD5-C3794F83521C}"/>
          </ac:spMkLst>
        </pc:spChg>
        <pc:spChg chg="add mod">
          <ac:chgData name="Ethan Combs" userId="58282a1a-f8eb-4e3d-95ac-0ff8a685961e" providerId="ADAL" clId="{619B1528-81C2-4EC7-B16A-C9C148886B0D}" dt="2026-05-21T14:00:09.362" v="7014"/>
          <ac:spMkLst>
            <pc:docMk/>
            <pc:sldMk cId="2663554059" sldId="274"/>
            <ac:spMk id="16" creationId="{BB05E344-A6FB-9F22-ACC6-CAF58955CEB2}"/>
          </ac:spMkLst>
        </pc:spChg>
        <pc:spChg chg="add mod">
          <ac:chgData name="Ethan Combs" userId="58282a1a-f8eb-4e3d-95ac-0ff8a685961e" providerId="ADAL" clId="{619B1528-81C2-4EC7-B16A-C9C148886B0D}" dt="2026-05-21T14:00:15.704" v="7017"/>
          <ac:spMkLst>
            <pc:docMk/>
            <pc:sldMk cId="2663554059" sldId="274"/>
            <ac:spMk id="17" creationId="{5A8ABE5E-C8C8-858A-ADD7-37E76EDF8221}"/>
          </ac:spMkLst>
        </pc:spChg>
        <pc:spChg chg="add mod">
          <ac:chgData name="Ethan Combs" userId="58282a1a-f8eb-4e3d-95ac-0ff8a685961e" providerId="ADAL" clId="{619B1528-81C2-4EC7-B16A-C9C148886B0D}" dt="2026-05-21T14:00:21.583" v="7019"/>
          <ac:spMkLst>
            <pc:docMk/>
            <pc:sldMk cId="2663554059" sldId="274"/>
            <ac:spMk id="18" creationId="{EF76D6BE-B3DC-C6D1-9554-1AF047894ACD}"/>
          </ac:spMkLst>
        </pc:spChg>
        <pc:spChg chg="add mod">
          <ac:chgData name="Ethan Combs" userId="58282a1a-f8eb-4e3d-95ac-0ff8a685961e" providerId="ADAL" clId="{619B1528-81C2-4EC7-B16A-C9C148886B0D}" dt="2026-05-21T14:00:18.245" v="7018"/>
          <ac:spMkLst>
            <pc:docMk/>
            <pc:sldMk cId="2663554059" sldId="274"/>
            <ac:spMk id="19" creationId="{85D63EA6-2125-88C1-D2FF-40D516C08F35}"/>
          </ac:spMkLst>
        </pc:spChg>
        <pc:spChg chg="add mod">
          <ac:chgData name="Ethan Combs" userId="58282a1a-f8eb-4e3d-95ac-0ff8a685961e" providerId="ADAL" clId="{619B1528-81C2-4EC7-B16A-C9C148886B0D}" dt="2026-05-21T14:00:25.374" v="7020"/>
          <ac:spMkLst>
            <pc:docMk/>
            <pc:sldMk cId="2663554059" sldId="274"/>
            <ac:spMk id="21" creationId="{1B0F15AB-0C3E-B1EA-4EFA-E50A60192C19}"/>
          </ac:spMkLst>
        </pc:spChg>
        <pc:spChg chg="add mod">
          <ac:chgData name="Ethan Combs" userId="58282a1a-f8eb-4e3d-95ac-0ff8a685961e" providerId="ADAL" clId="{619B1528-81C2-4EC7-B16A-C9C148886B0D}" dt="2026-05-21T14:00:28.344" v="7021"/>
          <ac:spMkLst>
            <pc:docMk/>
            <pc:sldMk cId="2663554059" sldId="274"/>
            <ac:spMk id="23" creationId="{81936F77-A661-9F70-E643-430DB708C2CB}"/>
          </ac:spMkLst>
        </pc:spChg>
        <pc:spChg chg="add mod">
          <ac:chgData name="Ethan Combs" userId="58282a1a-f8eb-4e3d-95ac-0ff8a685961e" providerId="ADAL" clId="{619B1528-81C2-4EC7-B16A-C9C148886B0D}" dt="2026-05-21T14:00:31.628" v="7022"/>
          <ac:spMkLst>
            <pc:docMk/>
            <pc:sldMk cId="2663554059" sldId="274"/>
            <ac:spMk id="24" creationId="{D4A9FB92-F197-4CB8-AE27-456049F24A5E}"/>
          </ac:spMkLst>
        </pc:spChg>
        <pc:spChg chg="add mod">
          <ac:chgData name="Ethan Combs" userId="58282a1a-f8eb-4e3d-95ac-0ff8a685961e" providerId="ADAL" clId="{619B1528-81C2-4EC7-B16A-C9C148886B0D}" dt="2026-05-21T14:00:35.267" v="7023"/>
          <ac:spMkLst>
            <pc:docMk/>
            <pc:sldMk cId="2663554059" sldId="274"/>
            <ac:spMk id="25" creationId="{6512018A-0F16-74A4-FF97-56F75B8722CE}"/>
          </ac:spMkLst>
        </pc:spChg>
        <pc:spChg chg="add mod">
          <ac:chgData name="Ethan Combs" userId="58282a1a-f8eb-4e3d-95ac-0ff8a685961e" providerId="ADAL" clId="{619B1528-81C2-4EC7-B16A-C9C148886B0D}" dt="2026-05-21T14:00:39.347" v="7024"/>
          <ac:spMkLst>
            <pc:docMk/>
            <pc:sldMk cId="2663554059" sldId="274"/>
            <ac:spMk id="26" creationId="{6DCC6402-A450-E94F-BCBE-1F8CF09FF396}"/>
          </ac:spMkLst>
        </pc:spChg>
        <pc:spChg chg="add mod">
          <ac:chgData name="Ethan Combs" userId="58282a1a-f8eb-4e3d-95ac-0ff8a685961e" providerId="ADAL" clId="{619B1528-81C2-4EC7-B16A-C9C148886B0D}" dt="2026-05-21T14:00:46.247" v="7026"/>
          <ac:spMkLst>
            <pc:docMk/>
            <pc:sldMk cId="2663554059" sldId="274"/>
            <ac:spMk id="27" creationId="{4B03B78D-C91E-B93B-E805-673793535635}"/>
          </ac:spMkLst>
        </pc:spChg>
        <pc:spChg chg="add mod">
          <ac:chgData name="Ethan Combs" userId="58282a1a-f8eb-4e3d-95ac-0ff8a685961e" providerId="ADAL" clId="{619B1528-81C2-4EC7-B16A-C9C148886B0D}" dt="2026-05-21T14:04:42.052" v="7060" actId="1076"/>
          <ac:spMkLst>
            <pc:docMk/>
            <pc:sldMk cId="2663554059" sldId="274"/>
            <ac:spMk id="28" creationId="{7A95FE29-1998-A4F5-9A40-D4EEDF2D048F}"/>
          </ac:spMkLst>
        </pc:spChg>
        <pc:picChg chg="add mod ord modCrop">
          <ac:chgData name="Ethan Combs" userId="58282a1a-f8eb-4e3d-95ac-0ff8a685961e" providerId="ADAL" clId="{619B1528-81C2-4EC7-B16A-C9C148886B0D}" dt="2026-05-21T14:05:15.753" v="7061"/>
          <ac:picMkLst>
            <pc:docMk/>
            <pc:sldMk cId="2663554059" sldId="274"/>
            <ac:picMk id="30" creationId="{DCA7ADEB-7501-C270-7EE8-9FABC04A77EB}"/>
          </ac:picMkLst>
        </pc:picChg>
      </pc:sldChg>
      <pc:sldChg chg="modSp mod">
        <pc:chgData name="Ethan Combs" userId="58282a1a-f8eb-4e3d-95ac-0ff8a685961e" providerId="ADAL" clId="{619B1528-81C2-4EC7-B16A-C9C148886B0D}" dt="2026-05-21T14:23:44.098" v="7419" actId="5793"/>
        <pc:sldMkLst>
          <pc:docMk/>
          <pc:sldMk cId="960386820" sldId="275"/>
        </pc:sldMkLst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2" creationId="{C5E5AD78-3F95-1D5E-602D-C5A778B6C893}"/>
          </ac:spMkLst>
        </pc:spChg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3" creationId="{FA0948AB-6CCA-A5BF-8564-E2DD95D7A67E}"/>
          </ac:spMkLst>
        </pc:spChg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4" creationId="{F6C804AD-1AEC-5164-E7A4-4AEF6EF12162}"/>
          </ac:spMkLst>
        </pc:spChg>
        <pc:spChg chg="mod">
          <ac:chgData name="Ethan Combs" userId="58282a1a-f8eb-4e3d-95ac-0ff8a685961e" providerId="ADAL" clId="{619B1528-81C2-4EC7-B16A-C9C148886B0D}" dt="2026-05-21T14:19:40.546" v="7387" actId="20577"/>
          <ac:spMkLst>
            <pc:docMk/>
            <pc:sldMk cId="960386820" sldId="275"/>
            <ac:spMk id="9" creationId="{3202CE67-2ED7-5C6C-D8EC-7918932262A2}"/>
          </ac:spMkLst>
        </pc:spChg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10" creationId="{9D2B1DF3-BD1C-630A-21A9-A8021C6F067A}"/>
          </ac:spMkLst>
        </pc:spChg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12" creationId="{D0D37C89-26F4-15AD-377C-919A49F451FE}"/>
          </ac:spMkLst>
        </pc:spChg>
        <pc:spChg chg="mod">
          <ac:chgData name="Ethan Combs" userId="58282a1a-f8eb-4e3d-95ac-0ff8a685961e" providerId="ADAL" clId="{619B1528-81C2-4EC7-B16A-C9C148886B0D}" dt="2026-05-21T14:20:00.008" v="7389" actId="1076"/>
          <ac:spMkLst>
            <pc:docMk/>
            <pc:sldMk cId="960386820" sldId="275"/>
            <ac:spMk id="14" creationId="{D1C08908-9971-D265-DA6C-2530D4158788}"/>
          </ac:spMkLst>
        </pc:spChg>
        <pc:spChg chg="mod">
          <ac:chgData name="Ethan Combs" userId="58282a1a-f8eb-4e3d-95ac-0ff8a685961e" providerId="ADAL" clId="{619B1528-81C2-4EC7-B16A-C9C148886B0D}" dt="2026-05-21T14:23:44.098" v="7419" actId="5793"/>
          <ac:spMkLst>
            <pc:docMk/>
            <pc:sldMk cId="960386820" sldId="275"/>
            <ac:spMk id="17" creationId="{4054C6CF-647F-58AF-E553-9334AD6E7224}"/>
          </ac:spMkLst>
        </pc:spChg>
        <pc:picChg chg="mod ord">
          <ac:chgData name="Ethan Combs" userId="58282a1a-f8eb-4e3d-95ac-0ff8a685961e" providerId="ADAL" clId="{619B1528-81C2-4EC7-B16A-C9C148886B0D}" dt="2026-05-21T14:22:13.255" v="7394" actId="167"/>
          <ac:picMkLst>
            <pc:docMk/>
            <pc:sldMk cId="960386820" sldId="275"/>
            <ac:picMk id="5" creationId="{63AFB2E9-B6E4-0BC9-04DC-2AB05ABA4CBA}"/>
          </ac:picMkLst>
        </pc:picChg>
        <pc:picChg chg="mod">
          <ac:chgData name="Ethan Combs" userId="58282a1a-f8eb-4e3d-95ac-0ff8a685961e" providerId="ADAL" clId="{619B1528-81C2-4EC7-B16A-C9C148886B0D}" dt="2026-05-21T14:20:00.008" v="7389" actId="1076"/>
          <ac:picMkLst>
            <pc:docMk/>
            <pc:sldMk cId="960386820" sldId="275"/>
            <ac:picMk id="22" creationId="{08BDC875-53E4-AC83-9BDA-9EDE25AE4972}"/>
          </ac:picMkLst>
        </pc:picChg>
      </pc:sldChg>
      <pc:sldChg chg="modSp add mod">
        <pc:chgData name="Ethan Combs" userId="58282a1a-f8eb-4e3d-95ac-0ff8a685961e" providerId="ADAL" clId="{619B1528-81C2-4EC7-B16A-C9C148886B0D}" dt="2026-05-21T14:29:36.117" v="7556" actId="207"/>
        <pc:sldMkLst>
          <pc:docMk/>
          <pc:sldMk cId="1071445672" sldId="276"/>
        </pc:sldMkLst>
        <pc:spChg chg="mod">
          <ac:chgData name="Ethan Combs" userId="58282a1a-f8eb-4e3d-95ac-0ff8a685961e" providerId="ADAL" clId="{619B1528-81C2-4EC7-B16A-C9C148886B0D}" dt="2026-05-21T14:28:13.591" v="7501" actId="20577"/>
          <ac:spMkLst>
            <pc:docMk/>
            <pc:sldMk cId="1071445672" sldId="276"/>
            <ac:spMk id="2" creationId="{263AC63A-8D29-5FE4-5E42-3F576874DFD2}"/>
          </ac:spMkLst>
        </pc:spChg>
        <pc:spChg chg="mod">
          <ac:chgData name="Ethan Combs" userId="58282a1a-f8eb-4e3d-95ac-0ff8a685961e" providerId="ADAL" clId="{619B1528-81C2-4EC7-B16A-C9C148886B0D}" dt="2026-05-21T14:29:36.117" v="7556" actId="207"/>
          <ac:spMkLst>
            <pc:docMk/>
            <pc:sldMk cId="1071445672" sldId="276"/>
            <ac:spMk id="3" creationId="{DD0FBE99-2EAE-A87A-BD11-4375A9C43C1C}"/>
          </ac:spMkLst>
        </pc:spChg>
      </pc:sldChg>
      <pc:sldChg chg="addSp delSp modSp add mod">
        <pc:chgData name="Ethan Combs" userId="58282a1a-f8eb-4e3d-95ac-0ff8a685961e" providerId="ADAL" clId="{619B1528-81C2-4EC7-B16A-C9C148886B0D}" dt="2026-05-21T14:41:42.544" v="8498" actId="207"/>
        <pc:sldMkLst>
          <pc:docMk/>
          <pc:sldMk cId="2248175254" sldId="277"/>
        </pc:sldMkLst>
        <pc:spChg chg="mod">
          <ac:chgData name="Ethan Combs" userId="58282a1a-f8eb-4e3d-95ac-0ff8a685961e" providerId="ADAL" clId="{619B1528-81C2-4EC7-B16A-C9C148886B0D}" dt="2026-05-21T14:30:11.037" v="7586" actId="20577"/>
          <ac:spMkLst>
            <pc:docMk/>
            <pc:sldMk cId="2248175254" sldId="277"/>
            <ac:spMk id="2" creationId="{84CC2E31-04FA-EAC6-3802-CC1725A91DF7}"/>
          </ac:spMkLst>
        </pc:spChg>
        <pc:spChg chg="add mod">
          <ac:chgData name="Ethan Combs" userId="58282a1a-f8eb-4e3d-95ac-0ff8a685961e" providerId="ADAL" clId="{619B1528-81C2-4EC7-B16A-C9C148886B0D}" dt="2026-05-21T14:41:42.544" v="8498" actId="207"/>
          <ac:spMkLst>
            <pc:docMk/>
            <pc:sldMk cId="2248175254" sldId="277"/>
            <ac:spMk id="7" creationId="{7F939B34-B9AF-791D-9C46-4162932052D8}"/>
          </ac:spMkLst>
        </pc:spChg>
      </pc:sldChg>
      <pc:sldChg chg="addSp modSp add mod">
        <pc:chgData name="Ethan Combs" userId="58282a1a-f8eb-4e3d-95ac-0ff8a685961e" providerId="ADAL" clId="{619B1528-81C2-4EC7-B16A-C9C148886B0D}" dt="2026-05-21T14:41:30.002" v="8497" actId="404"/>
        <pc:sldMkLst>
          <pc:docMk/>
          <pc:sldMk cId="2050854745" sldId="278"/>
        </pc:sldMkLst>
        <pc:spChg chg="mod">
          <ac:chgData name="Ethan Combs" userId="58282a1a-f8eb-4e3d-95ac-0ff8a685961e" providerId="ADAL" clId="{619B1528-81C2-4EC7-B16A-C9C148886B0D}" dt="2026-05-21T14:31:45.901" v="7660" actId="20577"/>
          <ac:spMkLst>
            <pc:docMk/>
            <pc:sldMk cId="2050854745" sldId="278"/>
            <ac:spMk id="2" creationId="{A2603EE7-3D58-3277-39D5-E6B328E8657D}"/>
          </ac:spMkLst>
        </pc:spChg>
        <pc:spChg chg="mod">
          <ac:chgData name="Ethan Combs" userId="58282a1a-f8eb-4e3d-95ac-0ff8a685961e" providerId="ADAL" clId="{619B1528-81C2-4EC7-B16A-C9C148886B0D}" dt="2026-05-21T14:41:01.711" v="8489" actId="20577"/>
          <ac:spMkLst>
            <pc:docMk/>
            <pc:sldMk cId="2050854745" sldId="278"/>
            <ac:spMk id="3" creationId="{3C95BDCF-2435-92EA-8AC0-9ACE2D7F983C}"/>
          </ac:spMkLst>
        </pc:spChg>
        <pc:spChg chg="add mod">
          <ac:chgData name="Ethan Combs" userId="58282a1a-f8eb-4e3d-95ac-0ff8a685961e" providerId="ADAL" clId="{619B1528-81C2-4EC7-B16A-C9C148886B0D}" dt="2026-05-21T14:41:30.002" v="8497" actId="404"/>
          <ac:spMkLst>
            <pc:docMk/>
            <pc:sldMk cId="2050854745" sldId="278"/>
            <ac:spMk id="4" creationId="{AAE916C3-E623-C196-93AD-657793659633}"/>
          </ac:spMkLst>
        </pc:spChg>
        <pc:spChg chg="add mod">
          <ac:chgData name="Ethan Combs" userId="58282a1a-f8eb-4e3d-95ac-0ff8a685961e" providerId="ADAL" clId="{619B1528-81C2-4EC7-B16A-C9C148886B0D}" dt="2026-05-21T14:41:15.920" v="8494" actId="1076"/>
          <ac:spMkLst>
            <pc:docMk/>
            <pc:sldMk cId="2050854745" sldId="278"/>
            <ac:spMk id="5" creationId="{2F1C00A0-BA9B-5B6D-A576-80F8989D0055}"/>
          </ac:spMkLst>
        </pc:spChg>
      </pc:sldChg>
      <pc:sldChg chg="addSp modSp new mod">
        <pc:chgData name="Ethan Combs" userId="58282a1a-f8eb-4e3d-95ac-0ff8a685961e" providerId="ADAL" clId="{619B1528-81C2-4EC7-B16A-C9C148886B0D}" dt="2026-05-21T14:36:56.143" v="8067" actId="1076"/>
        <pc:sldMkLst>
          <pc:docMk/>
          <pc:sldMk cId="2744270972" sldId="279"/>
        </pc:sldMkLst>
        <pc:spChg chg="mod">
          <ac:chgData name="Ethan Combs" userId="58282a1a-f8eb-4e3d-95ac-0ff8a685961e" providerId="ADAL" clId="{619B1528-81C2-4EC7-B16A-C9C148886B0D}" dt="2026-05-21T14:36:02.785" v="8051" actId="1076"/>
          <ac:spMkLst>
            <pc:docMk/>
            <pc:sldMk cId="2744270972" sldId="279"/>
            <ac:spMk id="2" creationId="{EFC3D1E5-1E92-7589-7660-98B4FB70CAFE}"/>
          </ac:spMkLst>
        </pc:spChg>
        <pc:spChg chg="add mod">
          <ac:chgData name="Ethan Combs" userId="58282a1a-f8eb-4e3d-95ac-0ff8a685961e" providerId="ADAL" clId="{619B1528-81C2-4EC7-B16A-C9C148886B0D}" dt="2026-05-21T14:36:56.143" v="8067" actId="1076"/>
          <ac:spMkLst>
            <pc:docMk/>
            <pc:sldMk cId="2744270972" sldId="279"/>
            <ac:spMk id="3" creationId="{637960B1-8E44-C726-AD55-C0DA31991847}"/>
          </ac:spMkLst>
        </pc:spChg>
      </pc:sldChg>
      <pc:sldChg chg="delSp modSp add mod">
        <pc:chgData name="Ethan Combs" userId="58282a1a-f8eb-4e3d-95ac-0ff8a685961e" providerId="ADAL" clId="{619B1528-81C2-4EC7-B16A-C9C148886B0D}" dt="2026-05-21T14:40:36.929" v="8486" actId="20577"/>
        <pc:sldMkLst>
          <pc:docMk/>
          <pc:sldMk cId="299120530" sldId="280"/>
        </pc:sldMkLst>
        <pc:spChg chg="mod">
          <ac:chgData name="Ethan Combs" userId="58282a1a-f8eb-4e3d-95ac-0ff8a685961e" providerId="ADAL" clId="{619B1528-81C2-4EC7-B16A-C9C148886B0D}" dt="2026-05-21T14:40:36.929" v="8486" actId="20577"/>
          <ac:spMkLst>
            <pc:docMk/>
            <pc:sldMk cId="299120530" sldId="280"/>
            <ac:spMk id="3" creationId="{B13787D0-D7E0-479F-787F-0EC52EB65A56}"/>
          </ac:spMkLst>
        </pc:spChg>
      </pc:sldChg>
    </pc:docChg>
  </pc:docChgLst>
  <pc:docChgLst>
    <pc:chgData name="Sam Richardson" userId="acd9582b-958c-4f03-94eb-9d87235c6d25" providerId="ADAL" clId="{8416F799-5062-4D2D-8926-68815F538E25}"/>
    <pc:docChg chg="undo custSel addSld delSld modSld sldOrd">
      <pc:chgData name="Sam Richardson" userId="acd9582b-958c-4f03-94eb-9d87235c6d25" providerId="ADAL" clId="{8416F799-5062-4D2D-8926-68815F538E25}" dt="2026-05-07T21:18:36.459" v="2348" actId="20577"/>
      <pc:docMkLst>
        <pc:docMk/>
      </pc:docMkLst>
      <pc:sldChg chg="modSp mod ord modNotesTx">
        <pc:chgData name="Sam Richardson" userId="acd9582b-958c-4f03-94eb-9d87235c6d25" providerId="ADAL" clId="{8416F799-5062-4D2D-8926-68815F538E25}" dt="2026-05-07T17:06:47.883" v="204"/>
        <pc:sldMkLst>
          <pc:docMk/>
          <pc:sldMk cId="2779246405" sldId="258"/>
        </pc:sldMkLst>
        <pc:spChg chg="mod">
          <ac:chgData name="Sam Richardson" userId="acd9582b-958c-4f03-94eb-9d87235c6d25" providerId="ADAL" clId="{8416F799-5062-4D2D-8926-68815F538E25}" dt="2026-05-07T17:03:41.529" v="115" actId="20577"/>
          <ac:spMkLst>
            <pc:docMk/>
            <pc:sldMk cId="2779246405" sldId="258"/>
            <ac:spMk id="8" creationId="{1BA54600-64B5-A30B-CA73-60622575F91C}"/>
          </ac:spMkLst>
        </pc:spChg>
      </pc:sldChg>
      <pc:sldChg chg="modSp mod">
        <pc:chgData name="Sam Richardson" userId="acd9582b-958c-4f03-94eb-9d87235c6d25" providerId="ADAL" clId="{8416F799-5062-4D2D-8926-68815F538E25}" dt="2026-05-07T17:08:12.516" v="215" actId="20577"/>
        <pc:sldMkLst>
          <pc:docMk/>
          <pc:sldMk cId="125221554" sldId="259"/>
        </pc:sldMkLst>
        <pc:spChg chg="mod">
          <ac:chgData name="Sam Richardson" userId="acd9582b-958c-4f03-94eb-9d87235c6d25" providerId="ADAL" clId="{8416F799-5062-4D2D-8926-68815F538E25}" dt="2026-05-07T17:08:12.516" v="215" actId="20577"/>
          <ac:spMkLst>
            <pc:docMk/>
            <pc:sldMk cId="125221554" sldId="259"/>
            <ac:spMk id="5" creationId="{6A590F5E-6EF1-F4D4-9675-55EEB97879E0}"/>
          </ac:spMkLst>
        </pc:spChg>
      </pc:sldChg>
      <pc:sldChg chg="modSp mod">
        <pc:chgData name="Sam Richardson" userId="acd9582b-958c-4f03-94eb-9d87235c6d25" providerId="ADAL" clId="{8416F799-5062-4D2D-8926-68815F538E25}" dt="2026-05-07T17:10:47.637" v="221" actId="20577"/>
        <pc:sldMkLst>
          <pc:docMk/>
          <pc:sldMk cId="3728387891" sldId="263"/>
        </pc:sldMkLst>
        <pc:spChg chg="mod">
          <ac:chgData name="Sam Richardson" userId="acd9582b-958c-4f03-94eb-9d87235c6d25" providerId="ADAL" clId="{8416F799-5062-4D2D-8926-68815F538E25}" dt="2026-05-07T17:10:47.637" v="221" actId="20577"/>
          <ac:spMkLst>
            <pc:docMk/>
            <pc:sldMk cId="3728387891" sldId="263"/>
            <ac:spMk id="3" creationId="{7F9C1C2A-A03D-3C5F-AD2F-2E27D5293F3B}"/>
          </ac:spMkLst>
        </pc:spChg>
      </pc:sldChg>
      <pc:sldChg chg="modSp">
        <pc:chgData name="Sam Richardson" userId="acd9582b-958c-4f03-94eb-9d87235c6d25" providerId="ADAL" clId="{8416F799-5062-4D2D-8926-68815F538E25}" dt="2026-05-07T17:10:32.123" v="217" actId="20577"/>
        <pc:sldMkLst>
          <pc:docMk/>
          <pc:sldMk cId="1521748085" sldId="264"/>
        </pc:sldMkLst>
        <pc:spChg chg="mod">
          <ac:chgData name="Sam Richardson" userId="acd9582b-958c-4f03-94eb-9d87235c6d25" providerId="ADAL" clId="{8416F799-5062-4D2D-8926-68815F538E25}" dt="2026-05-07T17:10:32.123" v="217" actId="20577"/>
          <ac:spMkLst>
            <pc:docMk/>
            <pc:sldMk cId="1521748085" sldId="264"/>
            <ac:spMk id="3" creationId="{F0F4E1F6-ACB3-4E96-7282-D24EBACD78AB}"/>
          </ac:spMkLst>
        </pc:spChg>
      </pc:sldChg>
      <pc:sldChg chg="add ord">
        <pc:chgData name="Sam Richardson" userId="acd9582b-958c-4f03-94eb-9d87235c6d25" providerId="ADAL" clId="{8416F799-5062-4D2D-8926-68815F538E25}" dt="2026-05-07T17:02:11.347" v="2"/>
        <pc:sldMkLst>
          <pc:docMk/>
          <pc:sldMk cId="694714694" sldId="268"/>
        </pc:sldMkLst>
      </pc:sldChg>
      <pc:sldChg chg="modSp add mod ord">
        <pc:chgData name="Sam Richardson" userId="acd9582b-958c-4f03-94eb-9d87235c6d25" providerId="ADAL" clId="{8416F799-5062-4D2D-8926-68815F538E25}" dt="2026-05-07T17:06:49.192" v="206"/>
        <pc:sldMkLst>
          <pc:docMk/>
          <pc:sldMk cId="2191961806" sldId="269"/>
        </pc:sldMkLst>
        <pc:spChg chg="mod">
          <ac:chgData name="Sam Richardson" userId="acd9582b-958c-4f03-94eb-9d87235c6d25" providerId="ADAL" clId="{8416F799-5062-4D2D-8926-68815F538E25}" dt="2026-05-07T17:06:23.765" v="155" actId="13926"/>
          <ac:spMkLst>
            <pc:docMk/>
            <pc:sldMk cId="2191961806" sldId="269"/>
            <ac:spMk id="2" creationId="{B80CFAD8-5EAD-344B-9C6F-30D7FC36A446}"/>
          </ac:spMkLst>
        </pc:spChg>
      </pc:sldChg>
      <pc:sldChg chg="addSp delSp modSp add mod ord">
        <pc:chgData name="Sam Richardson" userId="acd9582b-958c-4f03-94eb-9d87235c6d25" providerId="ADAL" clId="{8416F799-5062-4D2D-8926-68815F538E25}" dt="2026-05-07T21:18:36.459" v="2348" actId="20577"/>
        <pc:sldMkLst>
          <pc:docMk/>
          <pc:sldMk cId="4293752909" sldId="270"/>
        </pc:sldMkLst>
        <pc:spChg chg="add mod">
          <ac:chgData name="Sam Richardson" userId="acd9582b-958c-4f03-94eb-9d87235c6d25" providerId="ADAL" clId="{8416F799-5062-4D2D-8926-68815F538E25}" dt="2026-05-07T21:18:36.459" v="2348" actId="20577"/>
          <ac:spMkLst>
            <pc:docMk/>
            <pc:sldMk cId="4293752909" sldId="270"/>
            <ac:spMk id="4" creationId="{D0A7DDBE-09CF-C2C1-C8E3-637DF97D5A3C}"/>
          </ac:spMkLst>
        </pc:spChg>
        <pc:picChg chg="mod modCrop">
          <ac:chgData name="Sam Richardson" userId="acd9582b-958c-4f03-94eb-9d87235c6d25" providerId="ADAL" clId="{8416F799-5062-4D2D-8926-68815F538E25}" dt="2026-05-07T17:12:34.945" v="231" actId="732"/>
          <ac:picMkLst>
            <pc:docMk/>
            <pc:sldMk cId="4293752909" sldId="270"/>
            <ac:picMk id="22" creationId="{0FB39F86-686A-FC4C-5B07-C4E5D8414472}"/>
          </ac:picMkLst>
        </pc:picChg>
      </pc:sldChg>
      <pc:sldChg chg="addSp delSp modSp add mod ord">
        <pc:chgData name="Sam Richardson" userId="acd9582b-958c-4f03-94eb-9d87235c6d25" providerId="ADAL" clId="{8416F799-5062-4D2D-8926-68815F538E25}" dt="2026-05-07T17:38:52.155" v="2155" actId="20577"/>
        <pc:sldMkLst>
          <pc:docMk/>
          <pc:sldMk cId="2722770057" sldId="271"/>
        </pc:sldMkLst>
        <pc:spChg chg="add mod">
          <ac:chgData name="Sam Richardson" userId="acd9582b-958c-4f03-94eb-9d87235c6d25" providerId="ADAL" clId="{8416F799-5062-4D2D-8926-68815F538E25}" dt="2026-05-07T17:38:52.155" v="2155" actId="20577"/>
          <ac:spMkLst>
            <pc:docMk/>
            <pc:sldMk cId="2722770057" sldId="271"/>
            <ac:spMk id="17" creationId="{0BCBB7E1-1FC8-9740-1EDE-97377C1AA11B}"/>
          </ac:spMkLst>
        </pc:spChg>
        <pc:picChg chg="mod modCrop">
          <ac:chgData name="Sam Richardson" userId="acd9582b-958c-4f03-94eb-9d87235c6d25" providerId="ADAL" clId="{8416F799-5062-4D2D-8926-68815F538E25}" dt="2026-05-07T17:14:23.249" v="247" actId="732"/>
          <ac:picMkLst>
            <pc:docMk/>
            <pc:sldMk cId="2722770057" sldId="271"/>
            <ac:picMk id="22" creationId="{D397667B-0BE2-C2BA-DA52-764EB94F27B0}"/>
          </ac:picMkLst>
        </pc:picChg>
      </pc:sldChg>
      <pc:sldChg chg="addSp delSp modSp add mod ord">
        <pc:chgData name="Sam Richardson" userId="acd9582b-958c-4f03-94eb-9d87235c6d25" providerId="ADAL" clId="{8416F799-5062-4D2D-8926-68815F538E25}" dt="2026-05-07T17:33:37.495" v="1766" actId="20577"/>
        <pc:sldMkLst>
          <pc:docMk/>
          <pc:sldMk cId="1021995175" sldId="272"/>
        </pc:sldMkLst>
        <pc:spChg chg="add mod">
          <ac:chgData name="Sam Richardson" userId="acd9582b-958c-4f03-94eb-9d87235c6d25" providerId="ADAL" clId="{8416F799-5062-4D2D-8926-68815F538E25}" dt="2026-05-07T17:33:37.495" v="1766" actId="20577"/>
          <ac:spMkLst>
            <pc:docMk/>
            <pc:sldMk cId="1021995175" sldId="272"/>
            <ac:spMk id="17" creationId="{2CBC34D4-5780-BB61-B0BE-10D86FCB0DB6}"/>
          </ac:spMkLst>
        </pc:spChg>
        <pc:picChg chg="mod modCrop">
          <ac:chgData name="Sam Richardson" userId="acd9582b-958c-4f03-94eb-9d87235c6d25" providerId="ADAL" clId="{8416F799-5062-4D2D-8926-68815F538E25}" dt="2026-05-07T17:14:50.158" v="250" actId="732"/>
          <ac:picMkLst>
            <pc:docMk/>
            <pc:sldMk cId="1021995175" sldId="272"/>
            <ac:picMk id="22" creationId="{0DA9D74F-515E-445E-30FB-8B61C85D1384}"/>
          </ac:picMkLst>
        </pc:picChg>
      </pc:sldChg>
      <pc:sldChg chg="addSp modSp add mod ord">
        <pc:chgData name="Sam Richardson" userId="acd9582b-958c-4f03-94eb-9d87235c6d25" providerId="ADAL" clId="{8416F799-5062-4D2D-8926-68815F538E25}" dt="2026-05-07T17:19:07.516" v="264" actId="14100"/>
        <pc:sldMkLst>
          <pc:docMk/>
          <pc:sldMk cId="1160229025" sldId="273"/>
        </pc:sldMkLst>
        <pc:spChg chg="mod">
          <ac:chgData name="Sam Richardson" userId="acd9582b-958c-4f03-94eb-9d87235c6d25" providerId="ADAL" clId="{8416F799-5062-4D2D-8926-68815F538E25}" dt="2026-05-07T17:18:33.914" v="260" actId="27636"/>
          <ac:spMkLst>
            <pc:docMk/>
            <pc:sldMk cId="1160229025" sldId="273"/>
            <ac:spMk id="3" creationId="{CC9009AC-357A-7B5B-BBBA-12835632BEE0}"/>
          </ac:spMkLst>
        </pc:spChg>
        <pc:picChg chg="add mod">
          <ac:chgData name="Sam Richardson" userId="acd9582b-958c-4f03-94eb-9d87235c6d25" providerId="ADAL" clId="{8416F799-5062-4D2D-8926-68815F538E25}" dt="2026-05-07T17:19:07.516" v="264" actId="14100"/>
          <ac:picMkLst>
            <pc:docMk/>
            <pc:sldMk cId="1160229025" sldId="273"/>
            <ac:picMk id="5" creationId="{567C618D-92A6-3C05-FB3F-894F22ED3A3C}"/>
          </ac:picMkLst>
        </pc:picChg>
      </pc:sldChg>
      <pc:sldChg chg="modSp add mod">
        <pc:chgData name="Sam Richardson" userId="acd9582b-958c-4f03-94eb-9d87235c6d25" providerId="ADAL" clId="{8416F799-5062-4D2D-8926-68815F538E25}" dt="2026-05-07T17:27:15.424" v="1059" actId="20577"/>
        <pc:sldMkLst>
          <pc:docMk/>
          <pc:sldMk cId="2663554059" sldId="274"/>
        </pc:sldMkLst>
      </pc:sldChg>
      <pc:sldChg chg="addSp modSp add mod">
        <pc:chgData name="Sam Richardson" userId="acd9582b-958c-4f03-94eb-9d87235c6d25" providerId="ADAL" clId="{8416F799-5062-4D2D-8926-68815F538E25}" dt="2026-05-07T17:40:23.436" v="2330" actId="20577"/>
        <pc:sldMkLst>
          <pc:docMk/>
          <pc:sldMk cId="960386820" sldId="275"/>
        </pc:sldMkLst>
        <pc:spChg chg="add mod">
          <ac:chgData name="Sam Richardson" userId="acd9582b-958c-4f03-94eb-9d87235c6d25" providerId="ADAL" clId="{8416F799-5062-4D2D-8926-68815F538E25}" dt="2026-05-07T17:39:18.421" v="2157"/>
          <ac:spMkLst>
            <pc:docMk/>
            <pc:sldMk cId="960386820" sldId="275"/>
            <ac:spMk id="2" creationId="{C5E5AD78-3F95-1D5E-602D-C5A778B6C893}"/>
          </ac:spMkLst>
        </pc:spChg>
        <pc:spChg chg="add mod">
          <ac:chgData name="Sam Richardson" userId="acd9582b-958c-4f03-94eb-9d87235c6d25" providerId="ADAL" clId="{8416F799-5062-4D2D-8926-68815F538E25}" dt="2026-05-07T17:39:18.421" v="2157"/>
          <ac:spMkLst>
            <pc:docMk/>
            <pc:sldMk cId="960386820" sldId="275"/>
            <ac:spMk id="3" creationId="{FA0948AB-6CCA-A5BF-8564-E2DD95D7A67E}"/>
          </ac:spMkLst>
        </pc:spChg>
        <pc:spChg chg="add mod">
          <ac:chgData name="Sam Richardson" userId="acd9582b-958c-4f03-94eb-9d87235c6d25" providerId="ADAL" clId="{8416F799-5062-4D2D-8926-68815F538E25}" dt="2026-05-07T17:39:18.421" v="2157"/>
          <ac:spMkLst>
            <pc:docMk/>
            <pc:sldMk cId="960386820" sldId="275"/>
            <ac:spMk id="4" creationId="{F6C804AD-1AEC-5164-E7A4-4AEF6EF12162}"/>
          </ac:spMkLst>
        </pc:spChg>
        <pc:spChg chg="mod">
          <ac:chgData name="Sam Richardson" userId="acd9582b-958c-4f03-94eb-9d87235c6d25" providerId="ADAL" clId="{8416F799-5062-4D2D-8926-68815F538E25}" dt="2026-05-07T17:40:23.436" v="2330" actId="20577"/>
          <ac:spMkLst>
            <pc:docMk/>
            <pc:sldMk cId="960386820" sldId="275"/>
            <ac:spMk id="17" creationId="{4054C6CF-647F-58AF-E553-9334AD6E7224}"/>
          </ac:spMkLst>
        </pc:spChg>
        <pc:picChg chg="add mod">
          <ac:chgData name="Sam Richardson" userId="acd9582b-958c-4f03-94eb-9d87235c6d25" providerId="ADAL" clId="{8416F799-5062-4D2D-8926-68815F538E25}" dt="2026-05-07T17:39:18.421" v="2157"/>
          <ac:picMkLst>
            <pc:docMk/>
            <pc:sldMk cId="960386820" sldId="275"/>
            <ac:picMk id="5" creationId="{63AFB2E9-B6E4-0BC9-04DC-2AB05ABA4CBA}"/>
          </ac:picMkLst>
        </pc:picChg>
      </pc:sldChg>
    </pc:docChg>
  </pc:docChgLst>
  <pc:docChgLst>
    <pc:chgData name="Sam Richardson" userId="S::srichardson@belomar.org::acd9582b-958c-4f03-94eb-9d87235c6d25" providerId="AD" clId="Web-{64E46D0A-CA2D-6898-2544-A632F5BF10E6}"/>
    <pc:docChg chg="addSld delSld modSld sldOrd">
      <pc:chgData name="Sam Richardson" userId="S::srichardson@belomar.org::acd9582b-958c-4f03-94eb-9d87235c6d25" providerId="AD" clId="Web-{64E46D0A-CA2D-6898-2544-A632F5BF10E6}" dt="2026-05-28T01:24:54.916" v="2141" actId="20577"/>
      <pc:docMkLst>
        <pc:docMk/>
      </pc:docMkLst>
      <pc:sldChg chg="modSp">
        <pc:chgData name="Sam Richardson" userId="S::srichardson@belomar.org::acd9582b-958c-4f03-94eb-9d87235c6d25" providerId="AD" clId="Web-{64E46D0A-CA2D-6898-2544-A632F5BF10E6}" dt="2026-05-28T00:48:58.957" v="1222" actId="20577"/>
        <pc:sldMkLst>
          <pc:docMk/>
          <pc:sldMk cId="960386820" sldId="275"/>
        </pc:sldMkLst>
        <pc:spChg chg="mod">
          <ac:chgData name="Sam Richardson" userId="S::srichardson@belomar.org::acd9582b-958c-4f03-94eb-9d87235c6d25" providerId="AD" clId="Web-{64E46D0A-CA2D-6898-2544-A632F5BF10E6}" dt="2026-05-28T00:48:58.957" v="1222" actId="20577"/>
          <ac:spMkLst>
            <pc:docMk/>
            <pc:sldMk cId="960386820" sldId="275"/>
            <ac:spMk id="17" creationId="{4054C6CF-647F-58AF-E553-9334AD6E7224}"/>
          </ac:spMkLst>
        </pc:spChg>
      </pc:sldChg>
      <pc:sldChg chg="modSp">
        <pc:chgData name="Sam Richardson" userId="S::srichardson@belomar.org::acd9582b-958c-4f03-94eb-9d87235c6d25" providerId="AD" clId="Web-{64E46D0A-CA2D-6898-2544-A632F5BF10E6}" dt="2026-05-28T01:24:54.916" v="2141" actId="20577"/>
        <pc:sldMkLst>
          <pc:docMk/>
          <pc:sldMk cId="299120530" sldId="280"/>
        </pc:sldMkLst>
        <pc:spChg chg="mod">
          <ac:chgData name="Sam Richardson" userId="S::srichardson@belomar.org::acd9582b-958c-4f03-94eb-9d87235c6d25" providerId="AD" clId="Web-{64E46D0A-CA2D-6898-2544-A632F5BF10E6}" dt="2026-05-28T01:24:54.916" v="2141" actId="20577"/>
          <ac:spMkLst>
            <pc:docMk/>
            <pc:sldMk cId="299120530" sldId="280"/>
            <ac:spMk id="3" creationId="{B13787D0-D7E0-479F-787F-0EC52EB65A56}"/>
          </ac:spMkLst>
        </pc:spChg>
      </pc:sldChg>
      <pc:sldChg chg="add del replId">
        <pc:chgData name="Sam Richardson" userId="S::srichardson@belomar.org::acd9582b-958c-4f03-94eb-9d87235c6d25" providerId="AD" clId="Web-{64E46D0A-CA2D-6898-2544-A632F5BF10E6}" dt="2026-05-28T00:28:14.123" v="1"/>
        <pc:sldMkLst>
          <pc:docMk/>
          <pc:sldMk cId="2512031863" sldId="281"/>
        </pc:sldMkLst>
      </pc:sldChg>
      <pc:sldChg chg="addSp delSp modSp add del replId">
        <pc:chgData name="Sam Richardson" userId="S::srichardson@belomar.org::acd9582b-958c-4f03-94eb-9d87235c6d25" providerId="AD" clId="Web-{64E46D0A-CA2D-6898-2544-A632F5BF10E6}" dt="2026-05-28T00:30:40.695" v="39"/>
        <pc:sldMkLst>
          <pc:docMk/>
          <pc:sldMk cId="4212880507" sldId="281"/>
        </pc:sldMkLst>
        <pc:spChg chg="del">
          <ac:chgData name="Sam Richardson" userId="S::srichardson@belomar.org::acd9582b-958c-4f03-94eb-9d87235c6d25" providerId="AD" clId="Web-{64E46D0A-CA2D-6898-2544-A632F5BF10E6}" dt="2026-05-28T00:29:17.674" v="16"/>
          <ac:spMkLst>
            <pc:docMk/>
            <pc:sldMk cId="4212880507" sldId="281"/>
            <ac:spMk id="2" creationId="{95C55BB3-D5ED-35D1-63CE-9337788D5D23}"/>
          </ac:spMkLst>
        </pc:spChg>
        <pc:spChg chg="del">
          <ac:chgData name="Sam Richardson" userId="S::srichardson@belomar.org::acd9582b-958c-4f03-94eb-9d87235c6d25" providerId="AD" clId="Web-{64E46D0A-CA2D-6898-2544-A632F5BF10E6}" dt="2026-05-28T00:29:17.674" v="15"/>
          <ac:spMkLst>
            <pc:docMk/>
            <pc:sldMk cId="4212880507" sldId="281"/>
            <ac:spMk id="3" creationId="{1A2067E7-1A43-5F48-323F-C950B77235A0}"/>
          </ac:spMkLst>
        </pc:spChg>
        <pc:spChg chg="add del">
          <ac:chgData name="Sam Richardson" userId="S::srichardson@belomar.org::acd9582b-958c-4f03-94eb-9d87235c6d25" providerId="AD" clId="Web-{64E46D0A-CA2D-6898-2544-A632F5BF10E6}" dt="2026-05-28T00:28:47.437" v="6"/>
          <ac:spMkLst>
            <pc:docMk/>
            <pc:sldMk cId="4212880507" sldId="281"/>
            <ac:spMk id="7" creationId="{A987E292-CD57-ADDE-A828-80CD92E565CD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28:47.437" v="5"/>
          <ac:spMkLst>
            <pc:docMk/>
            <pc:sldMk cId="4212880507" sldId="281"/>
            <ac:spMk id="13" creationId="{C0D84EAC-3DA2-1DEF-D473-36AB65EE837F}"/>
          </ac:spMkLst>
        </pc:spChg>
        <pc:spChg chg="add del">
          <ac:chgData name="Sam Richardson" userId="S::srichardson@belomar.org::acd9582b-958c-4f03-94eb-9d87235c6d25" providerId="AD" clId="Web-{64E46D0A-CA2D-6898-2544-A632F5BF10E6}" dt="2026-05-28T00:29:10.080" v="14"/>
          <ac:spMkLst>
            <pc:docMk/>
            <pc:sldMk cId="4212880507" sldId="281"/>
            <ac:spMk id="16" creationId="{4D1AB5F5-A0D2-EF1D-C72C-E3BBD0840909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29:10.080" v="13"/>
          <ac:spMkLst>
            <pc:docMk/>
            <pc:sldMk cId="4212880507" sldId="281"/>
            <ac:spMk id="19" creationId="{EC0DA2AD-348A-AB0F-1B57-DBBB90474CDE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29:29.159" v="29"/>
          <ac:spMkLst>
            <pc:docMk/>
            <pc:sldMk cId="4212880507" sldId="281"/>
            <ac:spMk id="25" creationId="{B31955B8-9E80-0535-7445-BA87D2F329AA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29:29.159" v="28"/>
          <ac:spMkLst>
            <pc:docMk/>
            <pc:sldMk cId="4212880507" sldId="281"/>
            <ac:spMk id="27" creationId="{7133ED1A-593D-5B39-4B02-E643F1346504}"/>
          </ac:spMkLst>
        </pc:spChg>
        <pc:picChg chg="del">
          <ac:chgData name="Sam Richardson" userId="S::srichardson@belomar.org::acd9582b-958c-4f03-94eb-9d87235c6d25" providerId="AD" clId="Web-{64E46D0A-CA2D-6898-2544-A632F5BF10E6}" dt="2026-05-28T00:29:17.674" v="17"/>
          <ac:picMkLst>
            <pc:docMk/>
            <pc:sldMk cId="4212880507" sldId="281"/>
            <ac:picMk id="5" creationId="{272C37DD-87EE-9EB6-A092-587FCF218A8C}"/>
          </ac:picMkLst>
        </pc:picChg>
        <pc:picChg chg="add del">
          <ac:chgData name="Sam Richardson" userId="S::srichardson@belomar.org::acd9582b-958c-4f03-94eb-9d87235c6d25" providerId="AD" clId="Web-{64E46D0A-CA2D-6898-2544-A632F5BF10E6}" dt="2026-05-28T00:29:03.267" v="8"/>
          <ac:picMkLst>
            <pc:docMk/>
            <pc:sldMk cId="4212880507" sldId="281"/>
            <ac:picMk id="22" creationId="{12BACFFE-EF5D-1F26-D377-76BB7A2858E0}"/>
          </ac:picMkLst>
        </pc:picChg>
        <pc:picChg chg="add del">
          <ac:chgData name="Sam Richardson" userId="S::srichardson@belomar.org::acd9582b-958c-4f03-94eb-9d87235c6d25" providerId="AD" clId="Web-{64E46D0A-CA2D-6898-2544-A632F5BF10E6}" dt="2026-05-28T00:29:10.080" v="12"/>
          <ac:picMkLst>
            <pc:docMk/>
            <pc:sldMk cId="4212880507" sldId="281"/>
            <ac:picMk id="23" creationId="{24A63D27-FF86-EF46-61F2-65EE65E12709}"/>
          </ac:picMkLst>
        </pc:picChg>
        <pc:picChg chg="add del mod">
          <ac:chgData name="Sam Richardson" userId="S::srichardson@belomar.org::acd9582b-958c-4f03-94eb-9d87235c6d25" providerId="AD" clId="Web-{64E46D0A-CA2D-6898-2544-A632F5BF10E6}" dt="2026-05-28T00:29:29.159" v="27"/>
          <ac:picMkLst>
            <pc:docMk/>
            <pc:sldMk cId="4212880507" sldId="281"/>
            <ac:picMk id="29" creationId="{EB3ABFE3-B43B-FA2F-0C87-66EEC8A3DCDD}"/>
          </ac:picMkLst>
        </pc:picChg>
      </pc:sldChg>
      <pc:sldChg chg="add del replId">
        <pc:chgData name="Sam Richardson" userId="S::srichardson@belomar.org::acd9582b-958c-4f03-94eb-9d87235c6d25" providerId="AD" clId="Web-{64E46D0A-CA2D-6898-2544-A632F5BF10E6}" dt="2026-05-28T00:30:42.930" v="40"/>
        <pc:sldMkLst>
          <pc:docMk/>
          <pc:sldMk cId="1770504802" sldId="282"/>
        </pc:sldMkLst>
      </pc:sldChg>
      <pc:sldChg chg="addSp delSp modSp add ord replId">
        <pc:chgData name="Sam Richardson" userId="S::srichardson@belomar.org::acd9582b-958c-4f03-94eb-9d87235c6d25" providerId="AD" clId="Web-{64E46D0A-CA2D-6898-2544-A632F5BF10E6}" dt="2026-05-28T01:02:27.762" v="1419" actId="1076"/>
        <pc:sldMkLst>
          <pc:docMk/>
          <pc:sldMk cId="2154397748" sldId="283"/>
        </pc:sldMkLst>
        <pc:spChg chg="del">
          <ac:chgData name="Sam Richardson" userId="S::srichardson@belomar.org::acd9582b-958c-4f03-94eb-9d87235c6d25" providerId="AD" clId="Web-{64E46D0A-CA2D-6898-2544-A632F5BF10E6}" dt="2026-05-28T00:31:13.791" v="49"/>
          <ac:spMkLst>
            <pc:docMk/>
            <pc:sldMk cId="2154397748" sldId="283"/>
            <ac:spMk id="3" creationId="{16828B9B-D9AD-4338-4929-9500120A9536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43:54.030" v="880"/>
          <ac:spMkLst>
            <pc:docMk/>
            <pc:sldMk cId="2154397748" sldId="283"/>
            <ac:spMk id="5" creationId="{93B89DE1-E401-C58F-8D58-FA7FE5E797D2}"/>
          </ac:spMkLst>
        </pc:spChg>
        <pc:spChg chg="mod">
          <ac:chgData name="Sam Richardson" userId="S::srichardson@belomar.org::acd9582b-958c-4f03-94eb-9d87235c6d25" providerId="AD" clId="Web-{64E46D0A-CA2D-6898-2544-A632F5BF10E6}" dt="2026-05-28T00:31:04.618" v="48" actId="20577"/>
          <ac:spMkLst>
            <pc:docMk/>
            <pc:sldMk cId="2154397748" sldId="283"/>
            <ac:spMk id="9" creationId="{49E2216E-9753-2D44-19CD-7034451726BF}"/>
          </ac:spMkLst>
        </pc:spChg>
        <pc:spChg chg="del mod">
          <ac:chgData name="Sam Richardson" userId="S::srichardson@belomar.org::acd9582b-958c-4f03-94eb-9d87235c6d25" providerId="AD" clId="Web-{64E46D0A-CA2D-6898-2544-A632F5BF10E6}" dt="2026-05-28T00:31:17.682" v="51"/>
          <ac:spMkLst>
            <pc:docMk/>
            <pc:sldMk cId="2154397748" sldId="283"/>
            <ac:spMk id="12" creationId="{0790F220-1AC1-C14C-9D14-1349C76556E5}"/>
          </ac:spMkLst>
        </pc:spChg>
        <pc:spChg chg="del">
          <ac:chgData name="Sam Richardson" userId="S::srichardson@belomar.org::acd9582b-958c-4f03-94eb-9d87235c6d25" providerId="AD" clId="Web-{64E46D0A-CA2D-6898-2544-A632F5BF10E6}" dt="2026-05-28T00:31:18.635" v="52"/>
          <ac:spMkLst>
            <pc:docMk/>
            <pc:sldMk cId="2154397748" sldId="283"/>
            <ac:spMk id="13" creationId="{16F1C3E4-E3DE-6786-15D0-BA758AD7CCDA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51:21.373" v="1271"/>
          <ac:spMkLst>
            <pc:docMk/>
            <pc:sldMk cId="2154397748" sldId="283"/>
            <ac:spMk id="16" creationId="{08C75DC0-58EF-1B62-F639-1FA6E7FE713E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51:16.295" v="1269"/>
          <ac:spMkLst>
            <pc:docMk/>
            <pc:sldMk cId="2154397748" sldId="283"/>
            <ac:spMk id="18" creationId="{2631E80B-BB0F-B330-DC31-4FC32D7BB505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0:43:58.140" v="882"/>
          <ac:spMkLst>
            <pc:docMk/>
            <pc:sldMk cId="2154397748" sldId="283"/>
            <ac:spMk id="3312" creationId="{BAD8CD61-1331-D4CA-6EB8-85CFB007E7B0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02:27.762" v="1419" actId="1076"/>
          <ac:spMkLst>
            <pc:docMk/>
            <pc:sldMk cId="2154397748" sldId="283"/>
            <ac:spMk id="5526" creationId="{F7040E63-233C-8C28-A618-8660DB1F6F7C}"/>
          </ac:spMkLst>
        </pc:spChg>
        <pc:graphicFrameChg chg="add mod modGraphic">
          <ac:chgData name="Sam Richardson" userId="S::srichardson@belomar.org::acd9582b-958c-4f03-94eb-9d87235c6d25" providerId="AD" clId="Web-{64E46D0A-CA2D-6898-2544-A632F5BF10E6}" dt="2026-05-28T01:01:37.165" v="1386" actId="14100"/>
          <ac:graphicFrameMkLst>
            <pc:docMk/>
            <pc:sldMk cId="2154397748" sldId="283"/>
            <ac:graphicFrameMk id="19" creationId="{10C9359B-022B-E865-08B4-9E4EB7543832}"/>
          </ac:graphicFrameMkLst>
        </pc:graphicFrameChg>
        <pc:picChg chg="del">
          <ac:chgData name="Sam Richardson" userId="S::srichardson@belomar.org::acd9582b-958c-4f03-94eb-9d87235c6d25" providerId="AD" clId="Web-{64E46D0A-CA2D-6898-2544-A632F5BF10E6}" dt="2026-05-28T00:31:20.010" v="53"/>
          <ac:picMkLst>
            <pc:docMk/>
            <pc:sldMk cId="2154397748" sldId="283"/>
            <ac:picMk id="22" creationId="{2D0DB726-C7FD-6B65-79ED-8D876D0878CF}"/>
          </ac:picMkLst>
        </pc:picChg>
      </pc:sldChg>
      <pc:sldChg chg="addSp delSp modSp add replId">
        <pc:chgData name="Sam Richardson" userId="S::srichardson@belomar.org::acd9582b-958c-4f03-94eb-9d87235c6d25" providerId="AD" clId="Web-{64E46D0A-CA2D-6898-2544-A632F5BF10E6}" dt="2026-05-28T01:23:46.224" v="2138" actId="1076"/>
        <pc:sldMkLst>
          <pc:docMk/>
          <pc:sldMk cId="1813921069" sldId="284"/>
        </pc:sldMkLst>
        <pc:spChg chg="mod">
          <ac:chgData name="Sam Richardson" userId="S::srichardson@belomar.org::acd9582b-958c-4f03-94eb-9d87235c6d25" providerId="AD" clId="Web-{64E46D0A-CA2D-6898-2544-A632F5BF10E6}" dt="2026-05-28T01:23:08.440" v="2130" actId="1076"/>
          <ac:spMkLst>
            <pc:docMk/>
            <pc:sldMk cId="1813921069" sldId="284"/>
            <ac:spMk id="2" creationId="{D2770650-1AD8-0E4E-C3FB-865A18F193B5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23:08.424" v="2129" actId="1076"/>
          <ac:spMkLst>
            <pc:docMk/>
            <pc:sldMk cId="1813921069" sldId="284"/>
            <ac:spMk id="6" creationId="{67765002-82FB-ED99-F3AE-473876352951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04:25.817" v="1447" actId="20577"/>
          <ac:spMkLst>
            <pc:docMk/>
            <pc:sldMk cId="1813921069" sldId="284"/>
            <ac:spMk id="9" creationId="{6BC2CDC2-0210-ADF3-671F-DBC689FFA8C2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21:31.511" v="2104" actId="1076"/>
          <ac:spMkLst>
            <pc:docMk/>
            <pc:sldMk cId="1813921069" sldId="284"/>
            <ac:spMk id="10" creationId="{2CB7A415-F222-CC17-23FC-488EDCA41FA9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21:43.512" v="2107" actId="1076"/>
          <ac:spMkLst>
            <pc:docMk/>
            <pc:sldMk cId="1813921069" sldId="284"/>
            <ac:spMk id="11" creationId="{13815B60-CC6C-19E4-2D64-87E73C226132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22:02.092" v="2112" actId="1076"/>
          <ac:spMkLst>
            <pc:docMk/>
            <pc:sldMk cId="1813921069" sldId="284"/>
            <ac:spMk id="14" creationId="{A19DC710-CF59-30B1-0524-E9CE04BBE2A4}"/>
          </ac:spMkLst>
        </pc:spChg>
        <pc:spChg chg="mod">
          <ac:chgData name="Sam Richardson" userId="S::srichardson@belomar.org::acd9582b-958c-4f03-94eb-9d87235c6d25" providerId="AD" clId="Web-{64E46D0A-CA2D-6898-2544-A632F5BF10E6}" dt="2026-05-28T01:21:43.528" v="2108" actId="1076"/>
          <ac:spMkLst>
            <pc:docMk/>
            <pc:sldMk cId="1813921069" sldId="284"/>
            <ac:spMk id="15" creationId="{44C307B5-5F09-63CF-D06F-BC98DA400279}"/>
          </ac:spMkLst>
        </pc:spChg>
        <pc:spChg chg="del">
          <ac:chgData name="Sam Richardson" userId="S::srichardson@belomar.org::acd9582b-958c-4f03-94eb-9d87235c6d25" providerId="AD" clId="Web-{64E46D0A-CA2D-6898-2544-A632F5BF10E6}" dt="2026-05-28T01:02:34.341" v="1423"/>
          <ac:spMkLst>
            <pc:docMk/>
            <pc:sldMk cId="1813921069" sldId="284"/>
            <ac:spMk id="20" creationId="{F62CB505-34EC-D130-679F-DCB412AFAB79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03.846" v="2128" actId="1076"/>
          <ac:spMkLst>
            <pc:docMk/>
            <pc:sldMk cId="1813921069" sldId="284"/>
            <ac:spMk id="34" creationId="{92A5A9F7-75B7-9C49-8378-AD2940F26BEE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2:58.236" v="2126" actId="1076"/>
          <ac:spMkLst>
            <pc:docMk/>
            <pc:sldMk cId="1813921069" sldId="284"/>
            <ac:spMk id="35" creationId="{AB03361A-1F1C-8354-45FA-6D998FA17695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00.846" v="2127" actId="1076"/>
          <ac:spMkLst>
            <pc:docMk/>
            <pc:sldMk cId="1813921069" sldId="284"/>
            <ac:spMk id="36" creationId="{B8C2D96A-1A7A-EB3C-4C93-490E3E0B4B78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1:34.684" v="2106" actId="1076"/>
          <ac:spMkLst>
            <pc:docMk/>
            <pc:sldMk cId="1813921069" sldId="284"/>
            <ac:spMk id="37" creationId="{846E9059-80FA-C2D9-C664-B88E69BB94BD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1:08:59.570" v="1520"/>
          <ac:spMkLst>
            <pc:docMk/>
            <pc:sldMk cId="1813921069" sldId="284"/>
            <ac:spMk id="38" creationId="{029D5789-8961-039F-0ED0-C0243C36B1B0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1:12:05.380" v="1629"/>
          <ac:spMkLst>
            <pc:docMk/>
            <pc:sldMk cId="1813921069" sldId="284"/>
            <ac:spMk id="39" creationId="{180A297A-D16A-E885-4451-A9C14EFFA646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1:16:18.256" v="1871"/>
          <ac:spMkLst>
            <pc:docMk/>
            <pc:sldMk cId="1813921069" sldId="284"/>
            <ac:spMk id="40" creationId="{4FF20AB9-5788-0054-C942-999E040FF31B}"/>
          </ac:spMkLst>
        </pc:spChg>
        <pc:spChg chg="add del mod">
          <ac:chgData name="Sam Richardson" userId="S::srichardson@belomar.org::acd9582b-958c-4f03-94eb-9d87235c6d25" providerId="AD" clId="Web-{64E46D0A-CA2D-6898-2544-A632F5BF10E6}" dt="2026-05-28T01:12:21.599" v="1634"/>
          <ac:spMkLst>
            <pc:docMk/>
            <pc:sldMk cId="1813921069" sldId="284"/>
            <ac:spMk id="41" creationId="{B0E1C755-8FB4-FA22-0432-797AA62B38EE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22.988" v="2134" actId="20577"/>
          <ac:spMkLst>
            <pc:docMk/>
            <pc:sldMk cId="1813921069" sldId="284"/>
            <ac:spMk id="42" creationId="{D69A78F4-183A-D6A7-D317-F8E20FEC5FA5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46.224" v="2138" actId="1076"/>
          <ac:spMkLst>
            <pc:docMk/>
            <pc:sldMk cId="1813921069" sldId="284"/>
            <ac:spMk id="43" creationId="{29109EFF-9424-027C-0595-F244FEC2A956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32.254" v="2137" actId="1076"/>
          <ac:spMkLst>
            <pc:docMk/>
            <pc:sldMk cId="1813921069" sldId="284"/>
            <ac:spMk id="44" creationId="{DA8BA163-65E6-E16C-E803-AD5F32C6E56D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0:00.615" v="2077" actId="1076"/>
          <ac:spMkLst>
            <pc:docMk/>
            <pc:sldMk cId="1813921069" sldId="284"/>
            <ac:spMk id="45" creationId="{00FDB28B-AECD-6398-6502-6A22DDE10315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0:41.914" v="2094" actId="20577"/>
          <ac:spMkLst>
            <pc:docMk/>
            <pc:sldMk cId="1813921069" sldId="284"/>
            <ac:spMk id="46" creationId="{CB44732D-3BB0-5A02-4189-3FA34CFDF6AC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19:56.943" v="2075" actId="1076"/>
          <ac:spMkLst>
            <pc:docMk/>
            <pc:sldMk cId="1813921069" sldId="284"/>
            <ac:spMk id="47" creationId="{6A93B23A-58DD-CE18-F38B-C3A61F42DCE6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0:09.428" v="2084" actId="20577"/>
          <ac:spMkLst>
            <pc:docMk/>
            <pc:sldMk cId="1813921069" sldId="284"/>
            <ac:spMk id="48" creationId="{BAE7DFD9-B7AB-DE86-AAA0-E20C3C1DEA57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0:03.537" v="2079" actId="1076"/>
          <ac:spMkLst>
            <pc:docMk/>
            <pc:sldMk cId="1813921069" sldId="284"/>
            <ac:spMk id="49" creationId="{6C771B53-68CB-B425-D29F-54048DEB7128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0:24.288" v="2092" actId="20577"/>
          <ac:spMkLst>
            <pc:docMk/>
            <pc:sldMk cId="1813921069" sldId="284"/>
            <ac:spMk id="51" creationId="{79BD2A26-723A-BC72-5C67-3BFC6706589E}"/>
          </ac:spMkLst>
        </pc:spChg>
        <pc:spChg chg="add mod">
          <ac:chgData name="Sam Richardson" userId="S::srichardson@belomar.org::acd9582b-958c-4f03-94eb-9d87235c6d25" providerId="AD" clId="Web-{64E46D0A-CA2D-6898-2544-A632F5BF10E6}" dt="2026-05-28T01:23:12.925" v="2131" actId="1076"/>
          <ac:spMkLst>
            <pc:docMk/>
            <pc:sldMk cId="1813921069" sldId="284"/>
            <ac:spMk id="52" creationId="{871172BB-8C0E-1ADD-C389-F1F8742E5AB2}"/>
          </ac:spMkLst>
        </pc:spChg>
        <pc:spChg chg="del">
          <ac:chgData name="Sam Richardson" userId="S::srichardson@belomar.org::acd9582b-958c-4f03-94eb-9d87235c6d25" providerId="AD" clId="Web-{64E46D0A-CA2D-6898-2544-A632F5BF10E6}" dt="2026-05-28T01:02:34.341" v="1421"/>
          <ac:spMkLst>
            <pc:docMk/>
            <pc:sldMk cId="1813921069" sldId="284"/>
            <ac:spMk id="5526" creationId="{D6D4B588-6C47-6A52-8304-141426D62DDD}"/>
          </ac:spMkLst>
        </pc:spChg>
        <pc:graphicFrameChg chg="del">
          <ac:chgData name="Sam Richardson" userId="S::srichardson@belomar.org::acd9582b-958c-4f03-94eb-9d87235c6d25" providerId="AD" clId="Web-{64E46D0A-CA2D-6898-2544-A632F5BF10E6}" dt="2026-05-28T01:02:34.341" v="1422"/>
          <ac:graphicFrameMkLst>
            <pc:docMk/>
            <pc:sldMk cId="1813921069" sldId="284"/>
            <ac:graphicFrameMk id="19" creationId="{D96680A6-5EDA-EFA0-E9F7-F0BCE43AED01}"/>
          </ac:graphicFrameMkLst>
        </pc:graphicFrameChg>
      </pc:sldChg>
    </pc:docChg>
  </pc:docChgLst>
  <pc:docChgLst>
    <pc:chgData name="Sam Richardson" userId="S::srichardson@belomar.org::acd9582b-958c-4f03-94eb-9d87235c6d25" providerId="AD" clId="Web-{00221AB4-862B-D2CE-1509-3F554608B7C6}"/>
    <pc:docChg chg="mod modSld">
      <pc:chgData name="Sam Richardson" userId="S::srichardson@belomar.org::acd9582b-958c-4f03-94eb-9d87235c6d25" providerId="AD" clId="Web-{00221AB4-862B-D2CE-1509-3F554608B7C6}" dt="2026-05-28T13:25:30.800" v="51"/>
      <pc:docMkLst>
        <pc:docMk/>
      </pc:docMkLst>
      <pc:sldChg chg="addSp modSp">
        <pc:chgData name="Sam Richardson" userId="S::srichardson@belomar.org::acd9582b-958c-4f03-94eb-9d87235c6d25" providerId="AD" clId="Web-{00221AB4-862B-D2CE-1509-3F554608B7C6}" dt="2026-05-28T13:25:30.800" v="51"/>
        <pc:sldMkLst>
          <pc:docMk/>
          <pc:sldMk cId="1388956892" sldId="257"/>
        </pc:sldMkLst>
        <pc:picChg chg="add mod">
          <ac:chgData name="Sam Richardson" userId="S::srichardson@belomar.org::acd9582b-958c-4f03-94eb-9d87235c6d25" providerId="AD" clId="Web-{00221AB4-862B-D2CE-1509-3F554608B7C6}" dt="2026-05-28T13:25:24.440" v="50" actId="1076"/>
          <ac:picMkLst>
            <pc:docMk/>
            <pc:sldMk cId="1388956892" sldId="257"/>
            <ac:picMk id="3" creationId="{A99A8FB0-F84C-CE4F-5449-51338B456764}"/>
          </ac:picMkLst>
        </pc:picChg>
        <pc:picChg chg="add">
          <ac:chgData name="Sam Richardson" userId="S::srichardson@belomar.org::acd9582b-958c-4f03-94eb-9d87235c6d25" providerId="AD" clId="Web-{00221AB4-862B-D2CE-1509-3F554608B7C6}" dt="2026-05-28T13:25:30.800" v="51"/>
          <ac:picMkLst>
            <pc:docMk/>
            <pc:sldMk cId="1388956892" sldId="257"/>
            <ac:picMk id="6" creationId="{32C5E7D7-2633-D7EA-E5D0-3A79D26780FA}"/>
          </ac:picMkLst>
        </pc:picChg>
      </pc:sldChg>
      <pc:sldChg chg="addSp delSp modSp">
        <pc:chgData name="Sam Richardson" userId="S::srichardson@belomar.org::acd9582b-958c-4f03-94eb-9d87235c6d25" providerId="AD" clId="Web-{00221AB4-862B-D2CE-1509-3F554608B7C6}" dt="2026-05-28T13:21:15.931" v="17" actId="1076"/>
        <pc:sldMkLst>
          <pc:docMk/>
          <pc:sldMk cId="2779246405" sldId="258"/>
        </pc:sldMkLst>
        <pc:picChg chg="add del mod">
          <ac:chgData name="Sam Richardson" userId="S::srichardson@belomar.org::acd9582b-958c-4f03-94eb-9d87235c6d25" providerId="AD" clId="Web-{00221AB4-862B-D2CE-1509-3F554608B7C6}" dt="2026-05-28T13:20:47.242" v="9"/>
          <ac:picMkLst>
            <pc:docMk/>
            <pc:sldMk cId="2779246405" sldId="258"/>
            <ac:picMk id="3" creationId="{DBCE6334-07AF-8869-BBA5-1CD1EBA5E2A5}"/>
          </ac:picMkLst>
        </pc:picChg>
        <pc:picChg chg="add mod">
          <ac:chgData name="Sam Richardson" userId="S::srichardson@belomar.org::acd9582b-958c-4f03-94eb-9d87235c6d25" providerId="AD" clId="Web-{00221AB4-862B-D2CE-1509-3F554608B7C6}" dt="2026-05-28T13:21:15.931" v="17" actId="1076"/>
          <ac:picMkLst>
            <pc:docMk/>
            <pc:sldMk cId="2779246405" sldId="258"/>
            <ac:picMk id="5" creationId="{7C054874-DAE6-15FB-01E1-2C7D0B818F0A}"/>
          </ac:picMkLst>
        </pc:picChg>
      </pc:sldChg>
      <pc:sldChg chg="addSp delSp modSp">
        <pc:chgData name="Sam Richardson" userId="S::srichardson@belomar.org::acd9582b-958c-4f03-94eb-9d87235c6d25" providerId="AD" clId="Web-{00221AB4-862B-D2CE-1509-3F554608B7C6}" dt="2026-05-28T13:21:57.058" v="25"/>
        <pc:sldMkLst>
          <pc:docMk/>
          <pc:sldMk cId="125221554" sldId="259"/>
        </pc:sldMkLst>
        <pc:picChg chg="add mod">
          <ac:chgData name="Sam Richardson" userId="S::srichardson@belomar.org::acd9582b-958c-4f03-94eb-9d87235c6d25" providerId="AD" clId="Web-{00221AB4-862B-D2CE-1509-3F554608B7C6}" dt="2026-05-28T13:21:55.839" v="24" actId="14100"/>
          <ac:picMkLst>
            <pc:docMk/>
            <pc:sldMk cId="125221554" sldId="259"/>
            <ac:picMk id="9" creationId="{D80337EE-0922-CD08-2E8F-EF145FFA88C9}"/>
          </ac:picMkLst>
        </pc:picChg>
        <pc:picChg chg="add del">
          <ac:chgData name="Sam Richardson" userId="S::srichardson@belomar.org::acd9582b-958c-4f03-94eb-9d87235c6d25" providerId="AD" clId="Web-{00221AB4-862B-D2CE-1509-3F554608B7C6}" dt="2026-05-28T13:21:57.058" v="25"/>
          <ac:picMkLst>
            <pc:docMk/>
            <pc:sldMk cId="125221554" sldId="259"/>
            <ac:picMk id="11" creationId="{29E1237B-D791-F8EC-0678-81D7D20D138D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2:23.027" v="26"/>
        <pc:sldMkLst>
          <pc:docMk/>
          <pc:sldMk cId="2321404769" sldId="261"/>
        </pc:sldMkLst>
        <pc:picChg chg="add">
          <ac:chgData name="Sam Richardson" userId="S::srichardson@belomar.org::acd9582b-958c-4f03-94eb-9d87235c6d25" providerId="AD" clId="Web-{00221AB4-862B-D2CE-1509-3F554608B7C6}" dt="2026-05-28T13:22:23.027" v="26"/>
          <ac:picMkLst>
            <pc:docMk/>
            <pc:sldMk cId="2321404769" sldId="261"/>
            <ac:picMk id="5" creationId="{89572127-6011-1D14-A205-91DD983C2A17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2:53.075" v="32"/>
        <pc:sldMkLst>
          <pc:docMk/>
          <pc:sldMk cId="4063193513" sldId="262"/>
        </pc:sldMkLst>
        <pc:picChg chg="add">
          <ac:chgData name="Sam Richardson" userId="S::srichardson@belomar.org::acd9582b-958c-4f03-94eb-9d87235c6d25" providerId="AD" clId="Web-{00221AB4-862B-D2CE-1509-3F554608B7C6}" dt="2026-05-28T13:22:53.075" v="32"/>
          <ac:picMkLst>
            <pc:docMk/>
            <pc:sldMk cId="4063193513" sldId="262"/>
            <ac:picMk id="3" creationId="{52C3B501-3FF8-13AB-5EAC-86E0D55DFF6D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2:57.029" v="33"/>
        <pc:sldMkLst>
          <pc:docMk/>
          <pc:sldMk cId="3728387891" sldId="263"/>
        </pc:sldMkLst>
        <pc:picChg chg="add">
          <ac:chgData name="Sam Richardson" userId="S::srichardson@belomar.org::acd9582b-958c-4f03-94eb-9d87235c6d25" providerId="AD" clId="Web-{00221AB4-862B-D2CE-1509-3F554608B7C6}" dt="2026-05-28T13:22:57.029" v="33"/>
          <ac:picMkLst>
            <pc:docMk/>
            <pc:sldMk cId="3728387891" sldId="263"/>
            <ac:picMk id="5" creationId="{84E3971A-F5D4-B45D-7851-A54D899AD5F5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01.544" v="34"/>
        <pc:sldMkLst>
          <pc:docMk/>
          <pc:sldMk cId="1521748085" sldId="264"/>
        </pc:sldMkLst>
        <pc:picChg chg="add">
          <ac:chgData name="Sam Richardson" userId="S::srichardson@belomar.org::acd9582b-958c-4f03-94eb-9d87235c6d25" providerId="AD" clId="Web-{00221AB4-862B-D2CE-1509-3F554608B7C6}" dt="2026-05-28T13:23:01.544" v="34"/>
          <ac:picMkLst>
            <pc:docMk/>
            <pc:sldMk cId="1521748085" sldId="264"/>
            <ac:picMk id="9" creationId="{3D6FEDA5-CE39-C7C8-654E-90213DCBA899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09.513" v="35"/>
        <pc:sldMkLst>
          <pc:docMk/>
          <pc:sldMk cId="1271806094" sldId="265"/>
        </pc:sldMkLst>
        <pc:picChg chg="add">
          <ac:chgData name="Sam Richardson" userId="S::srichardson@belomar.org::acd9582b-958c-4f03-94eb-9d87235c6d25" providerId="AD" clId="Web-{00221AB4-862B-D2CE-1509-3F554608B7C6}" dt="2026-05-28T13:23:09.513" v="35"/>
          <ac:picMkLst>
            <pc:docMk/>
            <pc:sldMk cId="1271806094" sldId="265"/>
            <ac:picMk id="18" creationId="{A4CE6B91-4F3A-3A15-85B0-DE0696F86918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07.016" v="43"/>
        <pc:sldMkLst>
          <pc:docMk/>
          <pc:sldMk cId="3848462512" sldId="266"/>
        </pc:sldMkLst>
        <pc:picChg chg="add">
          <ac:chgData name="Sam Richardson" userId="S::srichardson@belomar.org::acd9582b-958c-4f03-94eb-9d87235c6d25" providerId="AD" clId="Web-{00221AB4-862B-D2CE-1509-3F554608B7C6}" dt="2026-05-28T13:24:07.016" v="43"/>
          <ac:picMkLst>
            <pc:docMk/>
            <pc:sldMk cId="3848462512" sldId="266"/>
            <ac:picMk id="3" creationId="{0E7722D7-9204-A745-FBA1-83526D8F0C6E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24.048" v="44"/>
        <pc:sldMkLst>
          <pc:docMk/>
          <pc:sldMk cId="1657272001" sldId="267"/>
        </pc:sldMkLst>
        <pc:picChg chg="add">
          <ac:chgData name="Sam Richardson" userId="S::srichardson@belomar.org::acd9582b-958c-4f03-94eb-9d87235c6d25" providerId="AD" clId="Web-{00221AB4-862B-D2CE-1509-3F554608B7C6}" dt="2026-05-28T13:24:24.048" v="44"/>
          <ac:picMkLst>
            <pc:docMk/>
            <pc:sldMk cId="1657272001" sldId="267"/>
            <ac:picMk id="5" creationId="{70AA74EB-F6CA-E87A-C657-11CF664D8ABA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1:24.791" v="19"/>
        <pc:sldMkLst>
          <pc:docMk/>
          <pc:sldMk cId="694714694" sldId="268"/>
        </pc:sldMkLst>
        <pc:picChg chg="add">
          <ac:chgData name="Sam Richardson" userId="S::srichardson@belomar.org::acd9582b-958c-4f03-94eb-9d87235c6d25" providerId="AD" clId="Web-{00221AB4-862B-D2CE-1509-3F554608B7C6}" dt="2026-05-28T13:21:24.791" v="19"/>
          <ac:picMkLst>
            <pc:docMk/>
            <pc:sldMk cId="694714694" sldId="268"/>
            <ac:picMk id="3" creationId="{3D817D7E-E23F-55AF-0675-DA9ACFDF8CAD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1:21.572" v="18"/>
        <pc:sldMkLst>
          <pc:docMk/>
          <pc:sldMk cId="2191961806" sldId="269"/>
        </pc:sldMkLst>
        <pc:picChg chg="add">
          <ac:chgData name="Sam Richardson" userId="S::srichardson@belomar.org::acd9582b-958c-4f03-94eb-9d87235c6d25" providerId="AD" clId="Web-{00221AB4-862B-D2CE-1509-3F554608B7C6}" dt="2026-05-28T13:21:21.572" v="18"/>
          <ac:picMkLst>
            <pc:docMk/>
            <pc:sldMk cId="2191961806" sldId="269"/>
            <ac:picMk id="4" creationId="{9D579C7C-50D8-69BD-7AE6-95B388E1DC30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19.170" v="36"/>
        <pc:sldMkLst>
          <pc:docMk/>
          <pc:sldMk cId="4293752909" sldId="270"/>
        </pc:sldMkLst>
        <pc:picChg chg="add">
          <ac:chgData name="Sam Richardson" userId="S::srichardson@belomar.org::acd9582b-958c-4f03-94eb-9d87235c6d25" providerId="AD" clId="Web-{00221AB4-862B-D2CE-1509-3F554608B7C6}" dt="2026-05-28T13:23:19.170" v="36"/>
          <ac:picMkLst>
            <pc:docMk/>
            <pc:sldMk cId="4293752909" sldId="270"/>
            <ac:picMk id="7" creationId="{84944A05-887F-EF62-B53C-345F091FE3B7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36.718" v="39"/>
        <pc:sldMkLst>
          <pc:docMk/>
          <pc:sldMk cId="2722770057" sldId="271"/>
        </pc:sldMkLst>
        <pc:picChg chg="add">
          <ac:chgData name="Sam Richardson" userId="S::srichardson@belomar.org::acd9582b-958c-4f03-94eb-9d87235c6d25" providerId="AD" clId="Web-{00221AB4-862B-D2CE-1509-3F554608B7C6}" dt="2026-05-28T13:23:36.718" v="39"/>
          <ac:picMkLst>
            <pc:docMk/>
            <pc:sldMk cId="2722770057" sldId="271"/>
            <ac:picMk id="3" creationId="{F085A530-B454-F5F0-F77E-B0652C41AF51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28.858" v="38"/>
        <pc:sldMkLst>
          <pc:docMk/>
          <pc:sldMk cId="1021995175" sldId="272"/>
        </pc:sldMkLst>
        <pc:picChg chg="add">
          <ac:chgData name="Sam Richardson" userId="S::srichardson@belomar.org::acd9582b-958c-4f03-94eb-9d87235c6d25" providerId="AD" clId="Web-{00221AB4-862B-D2CE-1509-3F554608B7C6}" dt="2026-05-28T13:23:28.858" v="38"/>
          <ac:picMkLst>
            <pc:docMk/>
            <pc:sldMk cId="1021995175" sldId="272"/>
            <ac:picMk id="3" creationId="{62CDDD27-0DAA-A461-C569-ED5F8BA6F23C}"/>
          </ac:picMkLst>
        </pc:picChg>
      </pc:sldChg>
      <pc:sldChg chg="addSp modSp">
        <pc:chgData name="Sam Richardson" userId="S::srichardson@belomar.org::acd9582b-958c-4f03-94eb-9d87235c6d25" providerId="AD" clId="Web-{00221AB4-862B-D2CE-1509-3F554608B7C6}" dt="2026-05-28T13:22:44.653" v="31" actId="20577"/>
        <pc:sldMkLst>
          <pc:docMk/>
          <pc:sldMk cId="1160229025" sldId="273"/>
        </pc:sldMkLst>
        <pc:spChg chg="mod">
          <ac:chgData name="Sam Richardson" userId="S::srichardson@belomar.org::acd9582b-958c-4f03-94eb-9d87235c6d25" providerId="AD" clId="Web-{00221AB4-862B-D2CE-1509-3F554608B7C6}" dt="2026-05-28T13:22:44.653" v="31" actId="20577"/>
          <ac:spMkLst>
            <pc:docMk/>
            <pc:sldMk cId="1160229025" sldId="273"/>
            <ac:spMk id="3" creationId="{CC9009AC-357A-7B5B-BBBA-12835632BEE0}"/>
          </ac:spMkLst>
        </pc:spChg>
        <pc:picChg chg="add">
          <ac:chgData name="Sam Richardson" userId="S::srichardson@belomar.org::acd9582b-958c-4f03-94eb-9d87235c6d25" providerId="AD" clId="Web-{00221AB4-862B-D2CE-1509-3F554608B7C6}" dt="2026-05-28T13:22:30.606" v="27"/>
          <ac:picMkLst>
            <pc:docMk/>
            <pc:sldMk cId="1160229025" sldId="273"/>
            <ac:picMk id="7" creationId="{2D4AEF1D-A88F-4A3D-CBED-116F67FCC05B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22.905" v="37"/>
        <pc:sldMkLst>
          <pc:docMk/>
          <pc:sldMk cId="2663554059" sldId="274"/>
        </pc:sldMkLst>
        <pc:picChg chg="add">
          <ac:chgData name="Sam Richardson" userId="S::srichardson@belomar.org::acd9582b-958c-4f03-94eb-9d87235c6d25" providerId="AD" clId="Web-{00221AB4-862B-D2CE-1509-3F554608B7C6}" dt="2026-05-28T13:23:22.905" v="37"/>
          <ac:picMkLst>
            <pc:docMk/>
            <pc:sldMk cId="2663554059" sldId="274"/>
            <ac:picMk id="5" creationId="{9AF91FC8-3E9A-2E16-CB56-C6D80822ECF7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44.374" v="40"/>
        <pc:sldMkLst>
          <pc:docMk/>
          <pc:sldMk cId="960386820" sldId="275"/>
        </pc:sldMkLst>
        <pc:picChg chg="add">
          <ac:chgData name="Sam Richardson" userId="S::srichardson@belomar.org::acd9582b-958c-4f03-94eb-9d87235c6d25" providerId="AD" clId="Web-{00221AB4-862B-D2CE-1509-3F554608B7C6}" dt="2026-05-28T13:23:44.374" v="40"/>
          <ac:picMkLst>
            <pc:docMk/>
            <pc:sldMk cId="960386820" sldId="275"/>
            <ac:picMk id="7" creationId="{14D5E805-EB29-B367-9443-AEF27EBAF0FD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36.064" v="45"/>
        <pc:sldMkLst>
          <pc:docMk/>
          <pc:sldMk cId="1071445672" sldId="276"/>
        </pc:sldMkLst>
        <pc:picChg chg="add">
          <ac:chgData name="Sam Richardson" userId="S::srichardson@belomar.org::acd9582b-958c-4f03-94eb-9d87235c6d25" providerId="AD" clId="Web-{00221AB4-862B-D2CE-1509-3F554608B7C6}" dt="2026-05-28T13:24:36.064" v="45"/>
          <ac:picMkLst>
            <pc:docMk/>
            <pc:sldMk cId="1071445672" sldId="276"/>
            <ac:picMk id="5" creationId="{5A02B456-8C7A-0B3E-3E42-91831F45FDF8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38.126" v="46"/>
        <pc:sldMkLst>
          <pc:docMk/>
          <pc:sldMk cId="2248175254" sldId="277"/>
        </pc:sldMkLst>
        <pc:picChg chg="add">
          <ac:chgData name="Sam Richardson" userId="S::srichardson@belomar.org::acd9582b-958c-4f03-94eb-9d87235c6d25" providerId="AD" clId="Web-{00221AB4-862B-D2CE-1509-3F554608B7C6}" dt="2026-05-28T13:24:38.126" v="46"/>
          <ac:picMkLst>
            <pc:docMk/>
            <pc:sldMk cId="2248175254" sldId="277"/>
            <ac:picMk id="4" creationId="{94A51BD2-0685-39D4-6332-159F6C8FDCF9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42.142" v="47"/>
        <pc:sldMkLst>
          <pc:docMk/>
          <pc:sldMk cId="2050854745" sldId="278"/>
        </pc:sldMkLst>
        <pc:picChg chg="add">
          <ac:chgData name="Sam Richardson" userId="S::srichardson@belomar.org::acd9582b-958c-4f03-94eb-9d87235c6d25" providerId="AD" clId="Web-{00221AB4-862B-D2CE-1509-3F554608B7C6}" dt="2026-05-28T13:24:42.142" v="47"/>
          <ac:picMkLst>
            <pc:docMk/>
            <pc:sldMk cId="2050854745" sldId="278"/>
            <ac:picMk id="8" creationId="{4B0D790D-E2AB-C31B-5407-999D68E98B77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4:50.845" v="48"/>
        <pc:sldMkLst>
          <pc:docMk/>
          <pc:sldMk cId="2744270972" sldId="279"/>
        </pc:sldMkLst>
        <pc:picChg chg="add">
          <ac:chgData name="Sam Richardson" userId="S::srichardson@belomar.org::acd9582b-958c-4f03-94eb-9d87235c6d25" providerId="AD" clId="Web-{00221AB4-862B-D2CE-1509-3F554608B7C6}" dt="2026-05-28T13:24:50.845" v="48"/>
          <ac:picMkLst>
            <pc:docMk/>
            <pc:sldMk cId="2744270972" sldId="279"/>
            <ac:picMk id="5" creationId="{68C90735-1839-485A-E3FF-6C5E5922062D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47.687" v="41"/>
        <pc:sldMkLst>
          <pc:docMk/>
          <pc:sldMk cId="2154397748" sldId="283"/>
        </pc:sldMkLst>
        <pc:picChg chg="add">
          <ac:chgData name="Sam Richardson" userId="S::srichardson@belomar.org::acd9582b-958c-4f03-94eb-9d87235c6d25" providerId="AD" clId="Web-{00221AB4-862B-D2CE-1509-3F554608B7C6}" dt="2026-05-28T13:23:47.687" v="41"/>
          <ac:picMkLst>
            <pc:docMk/>
            <pc:sldMk cId="2154397748" sldId="283"/>
            <ac:picMk id="24" creationId="{306A889A-08B8-28C0-6644-1A645E5610E1}"/>
          </ac:picMkLst>
        </pc:picChg>
      </pc:sldChg>
      <pc:sldChg chg="addSp">
        <pc:chgData name="Sam Richardson" userId="S::srichardson@belomar.org::acd9582b-958c-4f03-94eb-9d87235c6d25" providerId="AD" clId="Web-{00221AB4-862B-D2CE-1509-3F554608B7C6}" dt="2026-05-28T13:23:50.781" v="42"/>
        <pc:sldMkLst>
          <pc:docMk/>
          <pc:sldMk cId="1813921069" sldId="284"/>
        </pc:sldMkLst>
        <pc:picChg chg="add">
          <ac:chgData name="Sam Richardson" userId="S::srichardson@belomar.org::acd9582b-958c-4f03-94eb-9d87235c6d25" providerId="AD" clId="Web-{00221AB4-862B-D2CE-1509-3F554608B7C6}" dt="2026-05-28T13:23:50.781" v="42"/>
          <ac:picMkLst>
            <pc:docMk/>
            <pc:sldMk cId="1813921069" sldId="284"/>
            <ac:picMk id="4" creationId="{4E6653C7-4272-DE90-E87C-A79D4F9968F7}"/>
          </ac:picMkLst>
        </pc:picChg>
      </pc:sldChg>
    </pc:docChg>
  </pc:docChgLst>
  <pc:docChgLst>
    <pc:chgData name="Sam Richardson" userId="S::srichardson@belomar.org::acd9582b-958c-4f03-94eb-9d87235c6d25" providerId="AD" clId="Web-{808697C9-BA2E-A4A0-335A-B2BA0ECFDBB3}"/>
    <pc:docChg chg="modSld">
      <pc:chgData name="Sam Richardson" userId="S::srichardson@belomar.org::acd9582b-958c-4f03-94eb-9d87235c6d25" providerId="AD" clId="Web-{808697C9-BA2E-A4A0-335A-B2BA0ECFDBB3}" dt="2026-05-28T02:30:49.111" v="5" actId="1076"/>
      <pc:docMkLst>
        <pc:docMk/>
      </pc:docMkLst>
      <pc:sldChg chg="modSp">
        <pc:chgData name="Sam Richardson" userId="S::srichardson@belomar.org::acd9582b-958c-4f03-94eb-9d87235c6d25" providerId="AD" clId="Web-{808697C9-BA2E-A4A0-335A-B2BA0ECFDBB3}" dt="2026-05-28T02:30:49.111" v="5" actId="1076"/>
        <pc:sldMkLst>
          <pc:docMk/>
          <pc:sldMk cId="960386820" sldId="275"/>
        </pc:sldMkLst>
        <pc:spChg chg="mod">
          <ac:chgData name="Sam Richardson" userId="S::srichardson@belomar.org::acd9582b-958c-4f03-94eb-9d87235c6d25" providerId="AD" clId="Web-{808697C9-BA2E-A4A0-335A-B2BA0ECFDBB3}" dt="2026-05-28T02:30:49.111" v="5" actId="1076"/>
          <ac:spMkLst>
            <pc:docMk/>
            <pc:sldMk cId="960386820" sldId="275"/>
            <ac:spMk id="17" creationId="{4054C6CF-647F-58AF-E553-9334AD6E7224}"/>
          </ac:spMkLst>
        </pc:spChg>
        <pc:picChg chg="mod">
          <ac:chgData name="Sam Richardson" userId="S::srichardson@belomar.org::acd9582b-958c-4f03-94eb-9d87235c6d25" providerId="AD" clId="Web-{808697C9-BA2E-A4A0-335A-B2BA0ECFDBB3}" dt="2026-05-28T02:30:39.188" v="3" actId="14100"/>
          <ac:picMkLst>
            <pc:docMk/>
            <pc:sldMk cId="960386820" sldId="275"/>
            <ac:picMk id="5" creationId="{63AFB2E9-B6E4-0BC9-04DC-2AB05ABA4CBA}"/>
          </ac:picMkLst>
        </pc:picChg>
        <pc:picChg chg="mod">
          <ac:chgData name="Sam Richardson" userId="S::srichardson@belomar.org::acd9582b-958c-4f03-94eb-9d87235c6d25" providerId="AD" clId="Web-{808697C9-BA2E-A4A0-335A-B2BA0ECFDBB3}" dt="2026-05-28T02:30:41.657" v="4" actId="14100"/>
          <ac:picMkLst>
            <pc:docMk/>
            <pc:sldMk cId="960386820" sldId="275"/>
            <ac:picMk id="22" creationId="{08BDC875-53E4-AC83-9BDA-9EDE25AE497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CAE09-B5E7-4A5A-B310-4DC89B016A6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55C9E-D75D-4554-85C1-896868282C16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Model authority as a regional representative democracy</a:t>
          </a:r>
          <a:endParaRPr lang="en-US"/>
        </a:p>
      </dgm:t>
    </dgm:pt>
    <dgm:pt modelId="{B3003F73-A299-4A5D-9B9A-56D3044518E1}" type="parTrans" cxnId="{EED94C73-0271-4137-8655-1C1E6EC0E024}">
      <dgm:prSet/>
      <dgm:spPr/>
      <dgm:t>
        <a:bodyPr/>
        <a:lstStyle/>
        <a:p>
          <a:endParaRPr lang="en-US"/>
        </a:p>
      </dgm:t>
    </dgm:pt>
    <dgm:pt modelId="{380BD845-CDB6-4B5F-9FB0-2AA4C3B007D5}" type="sibTrans" cxnId="{EED94C73-0271-4137-8655-1C1E6EC0E024}">
      <dgm:prSet/>
      <dgm:spPr/>
      <dgm:t>
        <a:bodyPr/>
        <a:lstStyle/>
        <a:p>
          <a:endParaRPr lang="en-US"/>
        </a:p>
      </dgm:t>
    </dgm:pt>
    <dgm:pt modelId="{62E46F6C-7BD1-41EC-854E-489C83AA67CC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Some MPO structures favor more proportional representation than others</a:t>
          </a:r>
          <a:endParaRPr lang="en-US"/>
        </a:p>
      </dgm:t>
    </dgm:pt>
    <dgm:pt modelId="{3AB1366D-C30E-4984-B11B-98344EA3766E}" type="parTrans" cxnId="{1DBEEB21-C397-4398-AAB9-AC0965B53E54}">
      <dgm:prSet/>
      <dgm:spPr/>
      <dgm:t>
        <a:bodyPr/>
        <a:lstStyle/>
        <a:p>
          <a:endParaRPr lang="en-US"/>
        </a:p>
      </dgm:t>
    </dgm:pt>
    <dgm:pt modelId="{C818A9CC-77B7-45BA-84D6-0758598EF645}" type="sibTrans" cxnId="{1DBEEB21-C397-4398-AAB9-AC0965B53E54}">
      <dgm:prSet/>
      <dgm:spPr/>
      <dgm:t>
        <a:bodyPr/>
        <a:lstStyle/>
        <a:p>
          <a:endParaRPr lang="en-US"/>
        </a:p>
      </dgm:t>
    </dgm:pt>
    <dgm:pt modelId="{4C220087-BD10-4137-91F0-8146E14184D0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Directly infuse the experts into authority</a:t>
          </a:r>
          <a:endParaRPr lang="en-US"/>
        </a:p>
      </dgm:t>
    </dgm:pt>
    <dgm:pt modelId="{6DBCDC83-3FA1-4B1F-9EBA-101A2C3475C3}" type="parTrans" cxnId="{3634E5BB-CBAA-401A-9EC9-9E7CF218C44C}">
      <dgm:prSet/>
      <dgm:spPr/>
      <dgm:t>
        <a:bodyPr/>
        <a:lstStyle/>
        <a:p>
          <a:endParaRPr lang="en-US"/>
        </a:p>
      </dgm:t>
    </dgm:pt>
    <dgm:pt modelId="{8E807E2E-60E6-4890-A32F-07B688E84ACA}" type="sibTrans" cxnId="{3634E5BB-CBAA-401A-9EC9-9E7CF218C44C}">
      <dgm:prSet/>
      <dgm:spPr/>
      <dgm:t>
        <a:bodyPr/>
        <a:lstStyle/>
        <a:p>
          <a:endParaRPr lang="en-US"/>
        </a:p>
      </dgm:t>
    </dgm:pt>
    <dgm:pt modelId="{ACE1F6C5-00BA-41AD-902C-7344F8620233}">
      <dgm:prSet phldrT="[Text]" phldr="0"/>
      <dgm:spPr/>
      <dgm:t>
        <a:bodyPr/>
        <a:lstStyle/>
        <a:p>
          <a:pPr rtl="0"/>
          <a:r>
            <a:rPr lang="en-US" dirty="0">
              <a:latin typeface="Neue Haas Grotesk Text Pro"/>
            </a:rPr>
            <a:t>State DOTs</a:t>
          </a:r>
          <a:endParaRPr lang="en-US" dirty="0"/>
        </a:p>
      </dgm:t>
    </dgm:pt>
    <dgm:pt modelId="{0BDBA79D-12C0-455C-B456-189A228F9ADB}" type="parTrans" cxnId="{3F1128CF-618E-419A-B2B9-31E1895D8543}">
      <dgm:prSet/>
      <dgm:spPr/>
      <dgm:t>
        <a:bodyPr/>
        <a:lstStyle/>
        <a:p>
          <a:endParaRPr lang="en-US"/>
        </a:p>
      </dgm:t>
    </dgm:pt>
    <dgm:pt modelId="{64B1999A-CEE5-4A37-8E31-37B8EF46A61E}" type="sibTrans" cxnId="{3F1128CF-618E-419A-B2B9-31E1895D8543}">
      <dgm:prSet/>
      <dgm:spPr/>
      <dgm:t>
        <a:bodyPr/>
        <a:lstStyle/>
        <a:p>
          <a:endParaRPr lang="en-US"/>
        </a:p>
      </dgm:t>
    </dgm:pt>
    <dgm:pt modelId="{BD6D70F4-1ED8-4CA4-B5B4-152BB29D1E2E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Public Transit</a:t>
          </a:r>
          <a:endParaRPr lang="en-US"/>
        </a:p>
      </dgm:t>
    </dgm:pt>
    <dgm:pt modelId="{98AFE89D-BBC7-419C-958C-CEB18AD79484}" type="parTrans" cxnId="{A31AC43F-5EA7-4466-912D-4B57B96A9AF3}">
      <dgm:prSet/>
      <dgm:spPr/>
      <dgm:t>
        <a:bodyPr/>
        <a:lstStyle/>
        <a:p>
          <a:endParaRPr lang="en-US"/>
        </a:p>
      </dgm:t>
    </dgm:pt>
    <dgm:pt modelId="{CD3B4BFD-625E-4431-9DC5-51E20E8A72F7}" type="sibTrans" cxnId="{A31AC43F-5EA7-4466-912D-4B57B96A9AF3}">
      <dgm:prSet/>
      <dgm:spPr/>
      <dgm:t>
        <a:bodyPr/>
        <a:lstStyle/>
        <a:p>
          <a:endParaRPr lang="en-US"/>
        </a:p>
      </dgm:t>
    </dgm:pt>
    <dgm:pt modelId="{1B9170A8-B38B-4572-A66D-F1155E442D6A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Inform authorities through a strong public feedback mechanism</a:t>
          </a:r>
          <a:endParaRPr lang="en-US"/>
        </a:p>
      </dgm:t>
    </dgm:pt>
    <dgm:pt modelId="{21A95122-3855-4899-9593-E7E68A8DE5C4}" type="parTrans" cxnId="{DE167644-5599-4A94-883B-CA058B770A03}">
      <dgm:prSet/>
      <dgm:spPr/>
      <dgm:t>
        <a:bodyPr/>
        <a:lstStyle/>
        <a:p>
          <a:endParaRPr lang="en-US"/>
        </a:p>
      </dgm:t>
    </dgm:pt>
    <dgm:pt modelId="{2C172E3A-86B4-4723-93B7-EF9C1C06034C}" type="sibTrans" cxnId="{DE167644-5599-4A94-883B-CA058B770A03}">
      <dgm:prSet/>
      <dgm:spPr/>
      <dgm:t>
        <a:bodyPr/>
        <a:lstStyle/>
        <a:p>
          <a:endParaRPr lang="en-US"/>
        </a:p>
      </dgm:t>
    </dgm:pt>
    <dgm:pt modelId="{86F2DD6E-BE57-40A4-949E-3DB360099993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Public Advisory Committees</a:t>
          </a:r>
          <a:endParaRPr lang="en-US"/>
        </a:p>
      </dgm:t>
    </dgm:pt>
    <dgm:pt modelId="{913582C9-2CE5-432D-8A98-AD9DA448F941}" type="parTrans" cxnId="{A5416DD1-D22B-437D-9B6B-90F78D22B4EE}">
      <dgm:prSet/>
      <dgm:spPr/>
      <dgm:t>
        <a:bodyPr/>
        <a:lstStyle/>
        <a:p>
          <a:endParaRPr lang="en-US"/>
        </a:p>
      </dgm:t>
    </dgm:pt>
    <dgm:pt modelId="{87010434-E020-4E10-883A-F531933DE22B}" type="sibTrans" cxnId="{A5416DD1-D22B-437D-9B6B-90F78D22B4EE}">
      <dgm:prSet/>
      <dgm:spPr/>
      <dgm:t>
        <a:bodyPr/>
        <a:lstStyle/>
        <a:p>
          <a:endParaRPr lang="en-US"/>
        </a:p>
      </dgm:t>
    </dgm:pt>
    <dgm:pt modelId="{CAA5D568-04BA-422D-8636-69E4552EFBA7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Strong public participation and community feedback mechanisms</a:t>
          </a:r>
          <a:endParaRPr lang="en-US"/>
        </a:p>
      </dgm:t>
    </dgm:pt>
    <dgm:pt modelId="{27DCFB1E-F41D-4752-8C69-5A1DBC47B72D}" type="parTrans" cxnId="{8FCA5162-DBA5-4481-9B8A-1596796BD811}">
      <dgm:prSet/>
      <dgm:spPr/>
      <dgm:t>
        <a:bodyPr/>
        <a:lstStyle/>
        <a:p>
          <a:endParaRPr lang="en-US"/>
        </a:p>
      </dgm:t>
    </dgm:pt>
    <dgm:pt modelId="{42DBCE9B-888C-43A8-ACE2-D002146387CE}" type="sibTrans" cxnId="{8FCA5162-DBA5-4481-9B8A-1596796BD811}">
      <dgm:prSet/>
      <dgm:spPr/>
      <dgm:t>
        <a:bodyPr/>
        <a:lstStyle/>
        <a:p>
          <a:endParaRPr lang="en-US"/>
        </a:p>
      </dgm:t>
    </dgm:pt>
    <dgm:pt modelId="{8ADCF095-BDCC-43A6-B938-3B9DA401F627}">
      <dgm:prSet phldrT="[Text]" phldr="0"/>
      <dgm:spPr/>
      <dgm:t>
        <a:bodyPr/>
        <a:lstStyle/>
        <a:p>
          <a:pPr rtl="0"/>
          <a:r>
            <a:rPr lang="en-US">
              <a:latin typeface="Neue Haas Grotesk Text Pro"/>
            </a:rPr>
            <a:t>Technical Advisory Committees</a:t>
          </a:r>
        </a:p>
      </dgm:t>
    </dgm:pt>
    <dgm:pt modelId="{5EE2D9CE-4059-44BE-B90B-AD5DC8F9D7CD}" type="parTrans" cxnId="{E1FC0C6C-D7F1-410C-A937-78D82D9DC6D5}">
      <dgm:prSet/>
      <dgm:spPr/>
      <dgm:t>
        <a:bodyPr/>
        <a:lstStyle/>
        <a:p>
          <a:endParaRPr lang="en-US"/>
        </a:p>
      </dgm:t>
    </dgm:pt>
    <dgm:pt modelId="{212107BC-F043-4805-A7A4-51CD24BB6F91}" type="sibTrans" cxnId="{E1FC0C6C-D7F1-410C-A937-78D82D9DC6D5}">
      <dgm:prSet/>
      <dgm:spPr/>
      <dgm:t>
        <a:bodyPr/>
        <a:lstStyle/>
        <a:p>
          <a:endParaRPr lang="en-US"/>
        </a:p>
      </dgm:t>
    </dgm:pt>
    <dgm:pt modelId="{6E63B0E8-5A2D-4B52-B78E-887C47296581}" type="pres">
      <dgm:prSet presAssocID="{04BCAE09-B5E7-4A5A-B310-4DC89B016A6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8BD2764-3705-446B-A5AF-16B60F5131E3}" type="pres">
      <dgm:prSet presAssocID="{04BCAE09-B5E7-4A5A-B310-4DC89B016A65}" presName="cycle" presStyleCnt="0"/>
      <dgm:spPr/>
    </dgm:pt>
    <dgm:pt modelId="{089C6A8E-C960-46CD-996C-C42A97A33F3C}" type="pres">
      <dgm:prSet presAssocID="{04BCAE09-B5E7-4A5A-B310-4DC89B016A65}" presName="centerShape" presStyleCnt="0"/>
      <dgm:spPr/>
    </dgm:pt>
    <dgm:pt modelId="{32B9859A-FA36-42E5-8D4B-CA75497F54B7}" type="pres">
      <dgm:prSet presAssocID="{04BCAE09-B5E7-4A5A-B310-4DC89B016A65}" presName="connSite" presStyleLbl="node1" presStyleIdx="0" presStyleCnt="4"/>
      <dgm:spPr/>
    </dgm:pt>
    <dgm:pt modelId="{0D049657-1CA4-42B1-8FEA-EE4E87A0CAF9}" type="pres">
      <dgm:prSet presAssocID="{04BCAE09-B5E7-4A5A-B310-4DC89B016A65}" presName="visible" presStyleLbl="node1" presStyleIdx="0" presStyleCnt="4"/>
      <dgm:spPr/>
    </dgm:pt>
    <dgm:pt modelId="{2FCAFFC0-C7F1-4B0D-9FE7-3F887AB1C56E}" type="pres">
      <dgm:prSet presAssocID="{B3003F73-A299-4A5D-9B9A-56D3044518E1}" presName="Name25" presStyleLbl="parChTrans1D1" presStyleIdx="0" presStyleCnt="3"/>
      <dgm:spPr/>
    </dgm:pt>
    <dgm:pt modelId="{6E026D6F-A4C0-4B13-BED9-944DDB1AAD58}" type="pres">
      <dgm:prSet presAssocID="{0EC55C9E-D75D-4554-85C1-896868282C16}" presName="node" presStyleCnt="0"/>
      <dgm:spPr/>
    </dgm:pt>
    <dgm:pt modelId="{5F685F16-5B48-4B93-AEC6-6CD508F561D7}" type="pres">
      <dgm:prSet presAssocID="{0EC55C9E-D75D-4554-85C1-896868282C1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03D15A7-55FC-4A53-960D-22BD30853477}" type="pres">
      <dgm:prSet presAssocID="{0EC55C9E-D75D-4554-85C1-896868282C16}" presName="childNode" presStyleLbl="revTx" presStyleIdx="0" presStyleCnt="3">
        <dgm:presLayoutVars>
          <dgm:bulletEnabled val="1"/>
        </dgm:presLayoutVars>
      </dgm:prSet>
      <dgm:spPr/>
    </dgm:pt>
    <dgm:pt modelId="{BF714F25-3F9E-4595-8735-49C19C140E52}" type="pres">
      <dgm:prSet presAssocID="{6DBCDC83-3FA1-4B1F-9EBA-101A2C3475C3}" presName="Name25" presStyleLbl="parChTrans1D1" presStyleIdx="1" presStyleCnt="3"/>
      <dgm:spPr/>
    </dgm:pt>
    <dgm:pt modelId="{BC493437-FDB6-4896-B6CD-3DE8A114399A}" type="pres">
      <dgm:prSet presAssocID="{4C220087-BD10-4137-91F0-8146E14184D0}" presName="node" presStyleCnt="0"/>
      <dgm:spPr/>
    </dgm:pt>
    <dgm:pt modelId="{19C3C119-46C5-4E05-9893-D2BB8D7D01FB}" type="pres">
      <dgm:prSet presAssocID="{4C220087-BD10-4137-91F0-8146E14184D0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E760DD3-56F3-4F1D-97E8-B4198804C948}" type="pres">
      <dgm:prSet presAssocID="{4C220087-BD10-4137-91F0-8146E14184D0}" presName="childNode" presStyleLbl="revTx" presStyleIdx="1" presStyleCnt="3">
        <dgm:presLayoutVars>
          <dgm:bulletEnabled val="1"/>
        </dgm:presLayoutVars>
      </dgm:prSet>
      <dgm:spPr/>
    </dgm:pt>
    <dgm:pt modelId="{0CA044D0-5EC1-41B9-842B-151171F93952}" type="pres">
      <dgm:prSet presAssocID="{21A95122-3855-4899-9593-E7E68A8DE5C4}" presName="Name25" presStyleLbl="parChTrans1D1" presStyleIdx="2" presStyleCnt="3"/>
      <dgm:spPr/>
    </dgm:pt>
    <dgm:pt modelId="{C1C90049-47ED-47CF-8CD4-C1FD6B1BC576}" type="pres">
      <dgm:prSet presAssocID="{1B9170A8-B38B-4572-A66D-F1155E442D6A}" presName="node" presStyleCnt="0"/>
      <dgm:spPr/>
    </dgm:pt>
    <dgm:pt modelId="{C8F95611-41B2-4D97-807C-F72B5A1454AF}" type="pres">
      <dgm:prSet presAssocID="{1B9170A8-B38B-4572-A66D-F1155E442D6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56ACF0F-341C-46E8-827A-F76925EDB346}" type="pres">
      <dgm:prSet presAssocID="{1B9170A8-B38B-4572-A66D-F1155E442D6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DBEEB21-C397-4398-AAB9-AC0965B53E54}" srcId="{0EC55C9E-D75D-4554-85C1-896868282C16}" destId="{62E46F6C-7BD1-41EC-854E-489C83AA67CC}" srcOrd="0" destOrd="0" parTransId="{3AB1366D-C30E-4984-B11B-98344EA3766E}" sibTransId="{C818A9CC-77B7-45BA-84D6-0758598EF645}"/>
    <dgm:cxn modelId="{A31AC43F-5EA7-4466-912D-4B57B96A9AF3}" srcId="{4C220087-BD10-4137-91F0-8146E14184D0}" destId="{BD6D70F4-1ED8-4CA4-B5B4-152BB29D1E2E}" srcOrd="1" destOrd="0" parTransId="{98AFE89D-BBC7-419C-958C-CEB18AD79484}" sibTransId="{CD3B4BFD-625E-4431-9DC5-51E20E8A72F7}"/>
    <dgm:cxn modelId="{8FCA5162-DBA5-4481-9B8A-1596796BD811}" srcId="{1B9170A8-B38B-4572-A66D-F1155E442D6A}" destId="{CAA5D568-04BA-422D-8636-69E4552EFBA7}" srcOrd="1" destOrd="0" parTransId="{27DCFB1E-F41D-4752-8C69-5A1DBC47B72D}" sibTransId="{42DBCE9B-888C-43A8-ACE2-D002146387CE}"/>
    <dgm:cxn modelId="{DE167644-5599-4A94-883B-CA058B770A03}" srcId="{04BCAE09-B5E7-4A5A-B310-4DC89B016A65}" destId="{1B9170A8-B38B-4572-A66D-F1155E442D6A}" srcOrd="2" destOrd="0" parTransId="{21A95122-3855-4899-9593-E7E68A8DE5C4}" sibTransId="{2C172E3A-86B4-4723-93B7-EF9C1C06034C}"/>
    <dgm:cxn modelId="{B114D76A-3471-44A3-80FE-3FCCD65635F5}" type="presOf" srcId="{BD6D70F4-1ED8-4CA4-B5B4-152BB29D1E2E}" destId="{DE760DD3-56F3-4F1D-97E8-B4198804C948}" srcOrd="0" destOrd="1" presId="urn:microsoft.com/office/officeart/2005/8/layout/radial2"/>
    <dgm:cxn modelId="{9AA07A6B-C48E-4473-9681-38A04D92D9A2}" type="presOf" srcId="{8ADCF095-BDCC-43A6-B938-3B9DA401F627}" destId="{DE760DD3-56F3-4F1D-97E8-B4198804C948}" srcOrd="0" destOrd="2" presId="urn:microsoft.com/office/officeart/2005/8/layout/radial2"/>
    <dgm:cxn modelId="{E1FC0C6C-D7F1-410C-A937-78D82D9DC6D5}" srcId="{4C220087-BD10-4137-91F0-8146E14184D0}" destId="{8ADCF095-BDCC-43A6-B938-3B9DA401F627}" srcOrd="2" destOrd="0" parTransId="{5EE2D9CE-4059-44BE-B90B-AD5DC8F9D7CD}" sibTransId="{212107BC-F043-4805-A7A4-51CD24BB6F91}"/>
    <dgm:cxn modelId="{EED94C73-0271-4137-8655-1C1E6EC0E024}" srcId="{04BCAE09-B5E7-4A5A-B310-4DC89B016A65}" destId="{0EC55C9E-D75D-4554-85C1-896868282C16}" srcOrd="0" destOrd="0" parTransId="{B3003F73-A299-4A5D-9B9A-56D3044518E1}" sibTransId="{380BD845-CDB6-4B5F-9FB0-2AA4C3B007D5}"/>
    <dgm:cxn modelId="{E439F679-C127-4294-8446-D7CEA6863ADC}" type="presOf" srcId="{1B9170A8-B38B-4572-A66D-F1155E442D6A}" destId="{C8F95611-41B2-4D97-807C-F72B5A1454AF}" srcOrd="0" destOrd="0" presId="urn:microsoft.com/office/officeart/2005/8/layout/radial2"/>
    <dgm:cxn modelId="{AFA1115A-EC20-4BF2-BD58-F55C78F6D306}" type="presOf" srcId="{B3003F73-A299-4A5D-9B9A-56D3044518E1}" destId="{2FCAFFC0-C7F1-4B0D-9FE7-3F887AB1C56E}" srcOrd="0" destOrd="0" presId="urn:microsoft.com/office/officeart/2005/8/layout/radial2"/>
    <dgm:cxn modelId="{571E2B85-9153-4201-ADD1-DD2CD4E2B27F}" type="presOf" srcId="{04BCAE09-B5E7-4A5A-B310-4DC89B016A65}" destId="{6E63B0E8-5A2D-4B52-B78E-887C47296581}" srcOrd="0" destOrd="0" presId="urn:microsoft.com/office/officeart/2005/8/layout/radial2"/>
    <dgm:cxn modelId="{47285DB1-23A7-4307-9F30-2CC220A74485}" type="presOf" srcId="{CAA5D568-04BA-422D-8636-69E4552EFBA7}" destId="{556ACF0F-341C-46E8-827A-F76925EDB346}" srcOrd="0" destOrd="1" presId="urn:microsoft.com/office/officeart/2005/8/layout/radial2"/>
    <dgm:cxn modelId="{786EB3B4-1C0F-48DF-A04B-9FEB6428B18F}" type="presOf" srcId="{86F2DD6E-BE57-40A4-949E-3DB360099993}" destId="{556ACF0F-341C-46E8-827A-F76925EDB346}" srcOrd="0" destOrd="0" presId="urn:microsoft.com/office/officeart/2005/8/layout/radial2"/>
    <dgm:cxn modelId="{3634E5BB-CBAA-401A-9EC9-9E7CF218C44C}" srcId="{04BCAE09-B5E7-4A5A-B310-4DC89B016A65}" destId="{4C220087-BD10-4137-91F0-8146E14184D0}" srcOrd="1" destOrd="0" parTransId="{6DBCDC83-3FA1-4B1F-9EBA-101A2C3475C3}" sibTransId="{8E807E2E-60E6-4890-A32F-07B688E84ACA}"/>
    <dgm:cxn modelId="{7460C4C5-2AE2-47E2-AFA6-438DAEB3F9AE}" type="presOf" srcId="{4C220087-BD10-4137-91F0-8146E14184D0}" destId="{19C3C119-46C5-4E05-9893-D2BB8D7D01FB}" srcOrd="0" destOrd="0" presId="urn:microsoft.com/office/officeart/2005/8/layout/radial2"/>
    <dgm:cxn modelId="{EEB2C5CD-9A03-4C06-BA8D-D9C8CC46BFE3}" type="presOf" srcId="{0EC55C9E-D75D-4554-85C1-896868282C16}" destId="{5F685F16-5B48-4B93-AEC6-6CD508F561D7}" srcOrd="0" destOrd="0" presId="urn:microsoft.com/office/officeart/2005/8/layout/radial2"/>
    <dgm:cxn modelId="{3F1128CF-618E-419A-B2B9-31E1895D8543}" srcId="{4C220087-BD10-4137-91F0-8146E14184D0}" destId="{ACE1F6C5-00BA-41AD-902C-7344F8620233}" srcOrd="0" destOrd="0" parTransId="{0BDBA79D-12C0-455C-B456-189A228F9ADB}" sibTransId="{64B1999A-CEE5-4A37-8E31-37B8EF46A61E}"/>
    <dgm:cxn modelId="{A5416DD1-D22B-437D-9B6B-90F78D22B4EE}" srcId="{1B9170A8-B38B-4572-A66D-F1155E442D6A}" destId="{86F2DD6E-BE57-40A4-949E-3DB360099993}" srcOrd="0" destOrd="0" parTransId="{913582C9-2CE5-432D-8A98-AD9DA448F941}" sibTransId="{87010434-E020-4E10-883A-F531933DE22B}"/>
    <dgm:cxn modelId="{818740D5-2BC2-4921-A426-0602DBD00AE4}" type="presOf" srcId="{ACE1F6C5-00BA-41AD-902C-7344F8620233}" destId="{DE760DD3-56F3-4F1D-97E8-B4198804C948}" srcOrd="0" destOrd="0" presId="urn:microsoft.com/office/officeart/2005/8/layout/radial2"/>
    <dgm:cxn modelId="{111ADAD7-44DD-4BE6-83B4-D73D8755733A}" type="presOf" srcId="{62E46F6C-7BD1-41EC-854E-489C83AA67CC}" destId="{F03D15A7-55FC-4A53-960D-22BD30853477}" srcOrd="0" destOrd="0" presId="urn:microsoft.com/office/officeart/2005/8/layout/radial2"/>
    <dgm:cxn modelId="{A4F356E7-266F-495B-89BC-CF252E2D046B}" type="presOf" srcId="{6DBCDC83-3FA1-4B1F-9EBA-101A2C3475C3}" destId="{BF714F25-3F9E-4595-8735-49C19C140E52}" srcOrd="0" destOrd="0" presId="urn:microsoft.com/office/officeart/2005/8/layout/radial2"/>
    <dgm:cxn modelId="{B13FF4F2-D38D-4F79-BF10-48BA7A7C70C5}" type="presOf" srcId="{21A95122-3855-4899-9593-E7E68A8DE5C4}" destId="{0CA044D0-5EC1-41B9-842B-151171F93952}" srcOrd="0" destOrd="0" presId="urn:microsoft.com/office/officeart/2005/8/layout/radial2"/>
    <dgm:cxn modelId="{7C400D45-A05A-436E-BCFC-E835D67C4D09}" type="presParOf" srcId="{6E63B0E8-5A2D-4B52-B78E-887C47296581}" destId="{D8BD2764-3705-446B-A5AF-16B60F5131E3}" srcOrd="0" destOrd="0" presId="urn:microsoft.com/office/officeart/2005/8/layout/radial2"/>
    <dgm:cxn modelId="{7B94F3F3-04B9-4B01-B3FC-6FA37CF0A436}" type="presParOf" srcId="{D8BD2764-3705-446B-A5AF-16B60F5131E3}" destId="{089C6A8E-C960-46CD-996C-C42A97A33F3C}" srcOrd="0" destOrd="0" presId="urn:microsoft.com/office/officeart/2005/8/layout/radial2"/>
    <dgm:cxn modelId="{F53BFDD3-075F-411F-82F3-6C1485AE2E37}" type="presParOf" srcId="{089C6A8E-C960-46CD-996C-C42A97A33F3C}" destId="{32B9859A-FA36-42E5-8D4B-CA75497F54B7}" srcOrd="0" destOrd="0" presId="urn:microsoft.com/office/officeart/2005/8/layout/radial2"/>
    <dgm:cxn modelId="{442792B0-A2BD-47A3-8AB3-439DFC48C9FD}" type="presParOf" srcId="{089C6A8E-C960-46CD-996C-C42A97A33F3C}" destId="{0D049657-1CA4-42B1-8FEA-EE4E87A0CAF9}" srcOrd="1" destOrd="0" presId="urn:microsoft.com/office/officeart/2005/8/layout/radial2"/>
    <dgm:cxn modelId="{3D9DDCC1-375F-4A47-9D5F-9E280C82A179}" type="presParOf" srcId="{D8BD2764-3705-446B-A5AF-16B60F5131E3}" destId="{2FCAFFC0-C7F1-4B0D-9FE7-3F887AB1C56E}" srcOrd="1" destOrd="0" presId="urn:microsoft.com/office/officeart/2005/8/layout/radial2"/>
    <dgm:cxn modelId="{427BF47F-E6A1-4A77-A113-C187511B9D3F}" type="presParOf" srcId="{D8BD2764-3705-446B-A5AF-16B60F5131E3}" destId="{6E026D6F-A4C0-4B13-BED9-944DDB1AAD58}" srcOrd="2" destOrd="0" presId="urn:microsoft.com/office/officeart/2005/8/layout/radial2"/>
    <dgm:cxn modelId="{247497C9-D4FA-4AEF-A4A9-D926D92E0F58}" type="presParOf" srcId="{6E026D6F-A4C0-4B13-BED9-944DDB1AAD58}" destId="{5F685F16-5B48-4B93-AEC6-6CD508F561D7}" srcOrd="0" destOrd="0" presId="urn:microsoft.com/office/officeart/2005/8/layout/radial2"/>
    <dgm:cxn modelId="{6F64C46F-3AB4-48AF-ACF6-371F9718A791}" type="presParOf" srcId="{6E026D6F-A4C0-4B13-BED9-944DDB1AAD58}" destId="{F03D15A7-55FC-4A53-960D-22BD30853477}" srcOrd="1" destOrd="0" presId="urn:microsoft.com/office/officeart/2005/8/layout/radial2"/>
    <dgm:cxn modelId="{981EEB27-427C-4DED-80C5-8A7EAB0E9DDC}" type="presParOf" srcId="{D8BD2764-3705-446B-A5AF-16B60F5131E3}" destId="{BF714F25-3F9E-4595-8735-49C19C140E52}" srcOrd="3" destOrd="0" presId="urn:microsoft.com/office/officeart/2005/8/layout/radial2"/>
    <dgm:cxn modelId="{03C60F71-018D-410C-B6A4-F604399CF5D0}" type="presParOf" srcId="{D8BD2764-3705-446B-A5AF-16B60F5131E3}" destId="{BC493437-FDB6-4896-B6CD-3DE8A114399A}" srcOrd="4" destOrd="0" presId="urn:microsoft.com/office/officeart/2005/8/layout/radial2"/>
    <dgm:cxn modelId="{869F1BC1-A576-4725-B687-1369D992B75C}" type="presParOf" srcId="{BC493437-FDB6-4896-B6CD-3DE8A114399A}" destId="{19C3C119-46C5-4E05-9893-D2BB8D7D01FB}" srcOrd="0" destOrd="0" presId="urn:microsoft.com/office/officeart/2005/8/layout/radial2"/>
    <dgm:cxn modelId="{C3D28DEE-8836-4184-9B91-D87EA8CC9181}" type="presParOf" srcId="{BC493437-FDB6-4896-B6CD-3DE8A114399A}" destId="{DE760DD3-56F3-4F1D-97E8-B4198804C948}" srcOrd="1" destOrd="0" presId="urn:microsoft.com/office/officeart/2005/8/layout/radial2"/>
    <dgm:cxn modelId="{5CB03353-1BA3-4F19-8E6D-5375B5790BBD}" type="presParOf" srcId="{D8BD2764-3705-446B-A5AF-16B60F5131E3}" destId="{0CA044D0-5EC1-41B9-842B-151171F93952}" srcOrd="5" destOrd="0" presId="urn:microsoft.com/office/officeart/2005/8/layout/radial2"/>
    <dgm:cxn modelId="{8560A5C7-B9DD-4AC7-8849-54970590F0E1}" type="presParOf" srcId="{D8BD2764-3705-446B-A5AF-16B60F5131E3}" destId="{C1C90049-47ED-47CF-8CD4-C1FD6B1BC576}" srcOrd="6" destOrd="0" presId="urn:microsoft.com/office/officeart/2005/8/layout/radial2"/>
    <dgm:cxn modelId="{AAA67C62-1665-434B-84E9-61A07DF7DC8F}" type="presParOf" srcId="{C1C90049-47ED-47CF-8CD4-C1FD6B1BC576}" destId="{C8F95611-41B2-4D97-807C-F72B5A1454AF}" srcOrd="0" destOrd="0" presId="urn:microsoft.com/office/officeart/2005/8/layout/radial2"/>
    <dgm:cxn modelId="{6CCB842A-565C-4C5F-AE2E-BBD827FF758C}" type="presParOf" srcId="{C1C90049-47ED-47CF-8CD4-C1FD6B1BC576}" destId="{556ACF0F-341C-46E8-827A-F76925EDB34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44D0-5EC1-41B9-842B-151171F93952}">
      <dsp:nvSpPr>
        <dsp:cNvPr id="0" name=""/>
        <dsp:cNvSpPr/>
      </dsp:nvSpPr>
      <dsp:spPr>
        <a:xfrm rot="2535369">
          <a:off x="2262606" y="3512103"/>
          <a:ext cx="759382" cy="63720"/>
        </a:xfrm>
        <a:custGeom>
          <a:avLst/>
          <a:gdLst/>
          <a:ahLst/>
          <a:cxnLst/>
          <a:rect l="0" t="0" r="0" b="0"/>
          <a:pathLst>
            <a:path>
              <a:moveTo>
                <a:pt x="0" y="31860"/>
              </a:moveTo>
              <a:lnTo>
                <a:pt x="759382" y="318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14F25-3F9E-4595-8735-49C19C140E52}">
      <dsp:nvSpPr>
        <dsp:cNvPr id="0" name=""/>
        <dsp:cNvSpPr/>
      </dsp:nvSpPr>
      <dsp:spPr>
        <a:xfrm>
          <a:off x="2361270" y="2457339"/>
          <a:ext cx="857024" cy="63720"/>
        </a:xfrm>
        <a:custGeom>
          <a:avLst/>
          <a:gdLst/>
          <a:ahLst/>
          <a:cxnLst/>
          <a:rect l="0" t="0" r="0" b="0"/>
          <a:pathLst>
            <a:path>
              <a:moveTo>
                <a:pt x="0" y="31860"/>
              </a:moveTo>
              <a:lnTo>
                <a:pt x="857024" y="318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FFC0-C7F1-4B0D-9FE7-3F887AB1C56E}">
      <dsp:nvSpPr>
        <dsp:cNvPr id="0" name=""/>
        <dsp:cNvSpPr/>
      </dsp:nvSpPr>
      <dsp:spPr>
        <a:xfrm rot="19064631">
          <a:off x="2262606" y="1402575"/>
          <a:ext cx="759382" cy="63720"/>
        </a:xfrm>
        <a:custGeom>
          <a:avLst/>
          <a:gdLst/>
          <a:ahLst/>
          <a:cxnLst/>
          <a:rect l="0" t="0" r="0" b="0"/>
          <a:pathLst>
            <a:path>
              <a:moveTo>
                <a:pt x="0" y="31860"/>
              </a:moveTo>
              <a:lnTo>
                <a:pt x="759382" y="318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49657-1CA4-42B1-8FEA-EE4E87A0CAF9}">
      <dsp:nvSpPr>
        <dsp:cNvPr id="0" name=""/>
        <dsp:cNvSpPr/>
      </dsp:nvSpPr>
      <dsp:spPr>
        <a:xfrm>
          <a:off x="224303" y="1232160"/>
          <a:ext cx="2514079" cy="2514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5F16-5B48-4B93-AEC6-6CD508F561D7}">
      <dsp:nvSpPr>
        <dsp:cNvPr id="0" name=""/>
        <dsp:cNvSpPr/>
      </dsp:nvSpPr>
      <dsp:spPr>
        <a:xfrm>
          <a:off x="2740465" y="2213"/>
          <a:ext cx="1407400" cy="1407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Neue Haas Grotesk Text Pro"/>
            </a:rPr>
            <a:t>Model authority as a regional representative democracy</a:t>
          </a:r>
          <a:endParaRPr lang="en-US" sz="1100" kern="1200"/>
        </a:p>
      </dsp:txBody>
      <dsp:txXfrm>
        <a:off x="2946574" y="208322"/>
        <a:ext cx="995182" cy="995182"/>
      </dsp:txXfrm>
    </dsp:sp>
    <dsp:sp modelId="{F03D15A7-55FC-4A53-960D-22BD30853477}">
      <dsp:nvSpPr>
        <dsp:cNvPr id="0" name=""/>
        <dsp:cNvSpPr/>
      </dsp:nvSpPr>
      <dsp:spPr>
        <a:xfrm>
          <a:off x="4288605" y="2213"/>
          <a:ext cx="2111100" cy="140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Neue Haas Grotesk Text Pro"/>
            </a:rPr>
            <a:t>Some MPO structures favor more proportional representation than others</a:t>
          </a:r>
          <a:endParaRPr lang="en-US" sz="1500" kern="1200"/>
        </a:p>
      </dsp:txBody>
      <dsp:txXfrm>
        <a:off x="4288605" y="2213"/>
        <a:ext cx="2111100" cy="1407400"/>
      </dsp:txXfrm>
    </dsp:sp>
    <dsp:sp modelId="{19C3C119-46C5-4E05-9893-D2BB8D7D01FB}">
      <dsp:nvSpPr>
        <dsp:cNvPr id="0" name=""/>
        <dsp:cNvSpPr/>
      </dsp:nvSpPr>
      <dsp:spPr>
        <a:xfrm>
          <a:off x="3218295" y="1785499"/>
          <a:ext cx="1407400" cy="1407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Neue Haas Grotesk Text Pro"/>
            </a:rPr>
            <a:t>Directly infuse the experts into authority</a:t>
          </a:r>
          <a:endParaRPr lang="en-US" sz="1100" kern="1200"/>
        </a:p>
      </dsp:txBody>
      <dsp:txXfrm>
        <a:off x="3424404" y="1991608"/>
        <a:ext cx="995182" cy="995182"/>
      </dsp:txXfrm>
    </dsp:sp>
    <dsp:sp modelId="{DE760DD3-56F3-4F1D-97E8-B4198804C948}">
      <dsp:nvSpPr>
        <dsp:cNvPr id="0" name=""/>
        <dsp:cNvSpPr/>
      </dsp:nvSpPr>
      <dsp:spPr>
        <a:xfrm>
          <a:off x="4766435" y="1785499"/>
          <a:ext cx="2111100" cy="140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Neue Haas Grotesk Text Pro"/>
            </a:rPr>
            <a:t>State DOTs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Neue Haas Grotesk Text Pro"/>
            </a:rPr>
            <a:t>Public Transit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Neue Haas Grotesk Text Pro"/>
            </a:rPr>
            <a:t>Technical Advisory Committees</a:t>
          </a:r>
        </a:p>
      </dsp:txBody>
      <dsp:txXfrm>
        <a:off x="4766435" y="1785499"/>
        <a:ext cx="2111100" cy="1407400"/>
      </dsp:txXfrm>
    </dsp:sp>
    <dsp:sp modelId="{C8F95611-41B2-4D97-807C-F72B5A1454AF}">
      <dsp:nvSpPr>
        <dsp:cNvPr id="0" name=""/>
        <dsp:cNvSpPr/>
      </dsp:nvSpPr>
      <dsp:spPr>
        <a:xfrm>
          <a:off x="2740465" y="3568786"/>
          <a:ext cx="1407400" cy="1407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Neue Haas Grotesk Text Pro"/>
            </a:rPr>
            <a:t>Inform authorities through a strong public feedback mechanism</a:t>
          </a:r>
          <a:endParaRPr lang="en-US" sz="1100" kern="1200"/>
        </a:p>
      </dsp:txBody>
      <dsp:txXfrm>
        <a:off x="2946574" y="3774895"/>
        <a:ext cx="995182" cy="995182"/>
      </dsp:txXfrm>
    </dsp:sp>
    <dsp:sp modelId="{556ACF0F-341C-46E8-827A-F76925EDB346}">
      <dsp:nvSpPr>
        <dsp:cNvPr id="0" name=""/>
        <dsp:cNvSpPr/>
      </dsp:nvSpPr>
      <dsp:spPr>
        <a:xfrm>
          <a:off x="4288605" y="3568786"/>
          <a:ext cx="2111100" cy="140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Neue Haas Grotesk Text Pro"/>
            </a:rPr>
            <a:t>Public Advisory Committees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Neue Haas Grotesk Text Pro"/>
            </a:rPr>
            <a:t>Strong public participation and community feedback mechanisms</a:t>
          </a:r>
          <a:endParaRPr lang="en-US" sz="1500" kern="1200"/>
        </a:p>
      </dsp:txBody>
      <dsp:txXfrm>
        <a:off x="4288605" y="3568786"/>
        <a:ext cx="2111100" cy="140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B7504-D633-4747-AF78-A162F209B94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7E44-1696-4498-8C04-4CBD02F6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Tie these two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B7E44-1696-4498-8C04-4CBD02F67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B7E44-1696-4498-8C04-4CBD02F67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slide notes: The US Constitution</a:t>
            </a:r>
          </a:p>
          <a:p>
            <a:r>
              <a:rPr lang="en-US"/>
              <a:t>-Authorizes congress to write laws and spend money</a:t>
            </a:r>
            <a:br>
              <a:rPr lang="en-US"/>
            </a:br>
            <a:r>
              <a:rPr lang="en-US"/>
              <a:t>-Congress historically passes what’s surface transportation funding authorization bills</a:t>
            </a:r>
          </a:p>
          <a:p>
            <a:r>
              <a:rPr lang="en-US"/>
              <a:t>-Establish funding</a:t>
            </a:r>
          </a:p>
          <a:p>
            <a:r>
              <a:rPr lang="en-US"/>
              <a:t>-Write the compliance rules with the funding</a:t>
            </a:r>
          </a:p>
          <a:p>
            <a:r>
              <a:rPr lang="en-US"/>
              <a:t>-History of surface transportation reauthorization</a:t>
            </a:r>
          </a:p>
          <a:p>
            <a:r>
              <a:rPr lang="en-US"/>
              <a:t>	-Where in the timeline were MPOs established</a:t>
            </a:r>
          </a:p>
          <a:p>
            <a:r>
              <a:rPr lang="en-US"/>
              <a:t>	-Recognition of some of the failures of construction the interstate system</a:t>
            </a:r>
          </a:p>
          <a:p>
            <a:r>
              <a:rPr lang="en-US"/>
              <a:t>	-Roads are racist (toned down!)</a:t>
            </a:r>
          </a:p>
          <a:p>
            <a:r>
              <a:rPr lang="en-US"/>
              <a:t>		-People who designed them originally had a blind spot or apathetic</a:t>
            </a:r>
          </a:p>
          <a:p>
            <a:endParaRPr lang="en-US"/>
          </a:p>
          <a:p>
            <a:r>
              <a:rPr lang="en-US"/>
              <a:t>State DOT – they’re aren’t a community builder</a:t>
            </a:r>
          </a:p>
          <a:p>
            <a:r>
              <a:rPr lang="en-US"/>
              <a:t>	- Get people to where they need to go quickly</a:t>
            </a:r>
          </a:p>
          <a:p>
            <a:r>
              <a:rPr lang="en-US"/>
              <a:t>Congress Title 23 NEPA, MPOs, Title VI Environmental – Compliance with the </a:t>
            </a:r>
            <a:r>
              <a:rPr lang="en-US" b="1"/>
              <a:t>public interest</a:t>
            </a:r>
          </a:p>
          <a:p>
            <a:r>
              <a:rPr lang="en-US" b="1"/>
              <a:t>-Do we even want this road? How much will it cost? Where will it be built? What ROW will need?</a:t>
            </a:r>
            <a:br>
              <a:rPr lang="en-US" b="1"/>
            </a:br>
            <a:r>
              <a:rPr lang="en-US" b="1"/>
              <a:t>Board structure – mimics the constitution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B7E44-1696-4498-8C04-4CBD02F67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1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B7E44-1696-4498-8C04-4CBD02F670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2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1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7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5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1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7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8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46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108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932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8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8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44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05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3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9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5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richardson@belomar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combs@beloma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78A1-7E9A-FEFC-041C-27A2BB85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91613"/>
            <a:ext cx="5021237" cy="4229304"/>
          </a:xfrm>
        </p:spPr>
        <p:txBody>
          <a:bodyPr anchor="b">
            <a:normAutofit/>
          </a:bodyPr>
          <a:lstStyle/>
          <a:p>
            <a:r>
              <a:rPr lang="en-US" sz="4800"/>
              <a:t>The Logics of Legitimacy of Metropolitan Planning Organizations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F51B6-8B55-EF9A-67DB-1AF6B69A9D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4720917"/>
            <a:ext cx="5021108" cy="1863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Presented by: </a:t>
            </a:r>
          </a:p>
          <a:p>
            <a:pPr>
              <a:spcBef>
                <a:spcPts val="0"/>
              </a:spcBef>
            </a:pPr>
            <a:r>
              <a:rPr lang="en-US"/>
              <a:t>Samuel L. Richardson, MPA, AICP</a:t>
            </a:r>
          </a:p>
          <a:p>
            <a:pPr>
              <a:spcBef>
                <a:spcPts val="0"/>
              </a:spcBef>
            </a:pPr>
            <a:r>
              <a:rPr lang="en-US"/>
              <a:t>Ethan W. Combs, MPA</a:t>
            </a:r>
          </a:p>
        </p:txBody>
      </p:sp>
      <p:pic>
        <p:nvPicPr>
          <p:cNvPr id="1026" name="Picture 2" descr="View from Macu Tower Painting by Toni Silber-Delerive | Saatchi Art">
            <a:extLst>
              <a:ext uri="{FF2B5EF4-FFF2-40B4-BE49-F238E27FC236}">
                <a16:creationId xmlns:a16="http://schemas.microsoft.com/office/drawing/2014/main" id="{0D404599-AE8C-8C19-DA0F-40E4D23C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9" y="193673"/>
            <a:ext cx="6449961" cy="64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F5D8A-E229-482F-E428-24B3ACFB7842}"/>
              </a:ext>
            </a:extLst>
          </p:cNvPr>
          <p:cNvSpPr txBox="1"/>
          <p:nvPr/>
        </p:nvSpPr>
        <p:spPr>
          <a:xfrm>
            <a:off x="5741910" y="6408550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solidFill>
                  <a:schemeClr val="tx1">
                    <a:lumMod val="95000"/>
                  </a:schemeClr>
                </a:solidFill>
              </a:rPr>
              <a:t>Untitled, N </a:t>
            </a:r>
            <a:r>
              <a:rPr lang="en-US" sz="1100" i="1" err="1">
                <a:solidFill>
                  <a:schemeClr val="tx1">
                    <a:lumMod val="95000"/>
                  </a:schemeClr>
                </a:solidFill>
              </a:rPr>
              <a:t>Akkash</a:t>
            </a:r>
            <a:r>
              <a:rPr lang="en-US" sz="1100" i="1">
                <a:solidFill>
                  <a:schemeClr val="tx1">
                    <a:lumMod val="95000"/>
                  </a:schemeClr>
                </a:solidFill>
              </a:rPr>
              <a:t>, 2023 </a:t>
            </a:r>
          </a:p>
        </p:txBody>
      </p:sp>
    </p:spTree>
    <p:extLst>
      <p:ext uri="{BB962C8B-B14F-4D97-AF65-F5344CB8AC3E}">
        <p14:creationId xmlns:p14="http://schemas.microsoft.com/office/powerpoint/2010/main" val="1040007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BFF9-CF4F-3EF0-B770-3C6EFC530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E4BDEC-7814-BB0D-B13C-603D350AB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21" y="1771872"/>
            <a:ext cx="11514558" cy="2977109"/>
          </a:xfrm>
        </p:spPr>
        <p:txBody>
          <a:bodyPr anchor="b">
            <a:normAutofit/>
          </a:bodyPr>
          <a:lstStyle/>
          <a:p>
            <a:pPr algn="ctr"/>
            <a:r>
              <a:rPr lang="en-US" sz="6800"/>
              <a:t>The </a:t>
            </a:r>
            <a:r>
              <a:rPr lang="en-US" sz="6800">
                <a:solidFill>
                  <a:schemeClr val="accent2"/>
                </a:solidFill>
              </a:rPr>
              <a:t>Three</a:t>
            </a:r>
            <a:r>
              <a:rPr lang="en-US" sz="6800"/>
              <a:t> Logics of Legitimacy</a:t>
            </a:r>
            <a:endParaRPr lang="en-US" sz="6800" b="1"/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2C3B501-3FF8-13AB-5EAC-86E0D55D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406319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BE07F-1BC4-71B3-8CA1-228F7F04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C5660A-9462-62A1-6907-92A182DB8786}"/>
              </a:ext>
            </a:extLst>
          </p:cNvPr>
          <p:cNvSpPr/>
          <p:nvPr/>
        </p:nvSpPr>
        <p:spPr>
          <a:xfrm>
            <a:off x="619432" y="1093617"/>
            <a:ext cx="3588773" cy="525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A57DC-7D02-9828-A132-B41648DE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19" y="1115050"/>
            <a:ext cx="2631998" cy="50416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1C2A-A03D-3C5F-AD2F-2E27D5293F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432" y="1763589"/>
            <a:ext cx="3588773" cy="1665411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Constitutional = Law, rules,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are authorized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72B194-71E7-B38D-35ED-F19555B35F49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5FE08F-A629-3F1B-B4CA-9ECB3858B15E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The Three Logics of Legitimacy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2CE96-9F3B-335E-A110-FB74BA820121}"/>
              </a:ext>
            </a:extLst>
          </p:cNvPr>
          <p:cNvSpPr/>
          <p:nvPr/>
        </p:nvSpPr>
        <p:spPr>
          <a:xfrm>
            <a:off x="4280078" y="1098104"/>
            <a:ext cx="3588772" cy="5255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E2695B-B4F8-9CC7-EDBB-B4EFC5E8436B}"/>
              </a:ext>
            </a:extLst>
          </p:cNvPr>
          <p:cNvSpPr/>
          <p:nvPr/>
        </p:nvSpPr>
        <p:spPr>
          <a:xfrm>
            <a:off x="7940723" y="1093618"/>
            <a:ext cx="3588773" cy="5255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D91642-50EC-6CF1-4C25-37389F5821AE}"/>
              </a:ext>
            </a:extLst>
          </p:cNvPr>
          <p:cNvSpPr txBox="1">
            <a:spLocks/>
          </p:cNvSpPr>
          <p:nvPr/>
        </p:nvSpPr>
        <p:spPr>
          <a:xfrm>
            <a:off x="4280077" y="1763589"/>
            <a:ext cx="3588773" cy="1665412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Discretionary = Expertise, analysis,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know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9AC8F4-A8A6-BD80-928E-0672CF211877}"/>
              </a:ext>
            </a:extLst>
          </p:cNvPr>
          <p:cNvSpPr txBox="1">
            <a:spLocks/>
          </p:cNvSpPr>
          <p:nvPr/>
        </p:nvSpPr>
        <p:spPr>
          <a:xfrm>
            <a:off x="7940723" y="1763589"/>
            <a:ext cx="3588773" cy="1665412"/>
          </a:xfrm>
          <a:prstGeom prst="round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Collaborative = Participation, trust, shared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decide together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1D7CDE-39B6-8A38-039D-9C22FE35924F}"/>
              </a:ext>
            </a:extLst>
          </p:cNvPr>
          <p:cNvSpPr txBox="1">
            <a:spLocks/>
          </p:cNvSpPr>
          <p:nvPr/>
        </p:nvSpPr>
        <p:spPr>
          <a:xfrm>
            <a:off x="4799489" y="1096330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D25BA4-7D6F-E468-4C9A-C630059B51F0}"/>
              </a:ext>
            </a:extLst>
          </p:cNvPr>
          <p:cNvSpPr txBox="1">
            <a:spLocks/>
          </p:cNvSpPr>
          <p:nvPr/>
        </p:nvSpPr>
        <p:spPr>
          <a:xfrm>
            <a:off x="8460134" y="1093617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331E1-1659-9133-AFD2-1CE6090EC449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890951-3272-B2B0-025A-354ED5EB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3889564"/>
            <a:ext cx="11572568" cy="2640554"/>
          </a:xfrm>
          <a:prstGeom prst="rect">
            <a:avLst/>
          </a:prstGeom>
        </p:spPr>
      </p:pic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84E3971A-F5D4-B45D-7851-A54D899A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372838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2B13-6F77-5CF8-8E52-A63B0740D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9332A9-9292-9ECF-01F4-EDB05992F0B3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10F96-81FA-540A-272B-0D05A943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Most Organizations Often Rest on One or Two 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E1F6-ACB3-4E96-7282-D24EBACD78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6799" y="1145026"/>
            <a:ext cx="4195327" cy="609599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b="1">
                <a:solidFill>
                  <a:schemeClr val="bg1"/>
                </a:solidFill>
              </a:rPr>
              <a:t>Some rely mainly on Law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C5C660-EA83-0F6A-25AD-130206E21056}"/>
              </a:ext>
            </a:extLst>
          </p:cNvPr>
          <p:cNvSpPr txBox="1">
            <a:spLocks/>
          </p:cNvSpPr>
          <p:nvPr/>
        </p:nvSpPr>
        <p:spPr>
          <a:xfrm>
            <a:off x="6867831" y="2037951"/>
            <a:ext cx="4760683" cy="609599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+mj-lt"/>
              <a:buNone/>
            </a:pPr>
            <a:r>
              <a:rPr lang="en-US" sz="2400" b="1">
                <a:solidFill>
                  <a:schemeClr val="bg1"/>
                </a:solidFill>
              </a:rPr>
              <a:t>Some rely mainly on Expertise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04E300-1ADB-0438-5872-580A68F519D9}"/>
              </a:ext>
            </a:extLst>
          </p:cNvPr>
          <p:cNvSpPr txBox="1">
            <a:spLocks/>
          </p:cNvSpPr>
          <p:nvPr/>
        </p:nvSpPr>
        <p:spPr>
          <a:xfrm>
            <a:off x="471603" y="2910778"/>
            <a:ext cx="5300523" cy="609599"/>
          </a:xfrm>
          <a:prstGeom prst="round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+mj-lt"/>
              <a:buNone/>
            </a:pPr>
            <a:r>
              <a:rPr lang="en-US" sz="2400" b="1">
                <a:solidFill>
                  <a:schemeClr val="bg1"/>
                </a:solidFill>
              </a:rPr>
              <a:t>Some rely mainly on Participation</a:t>
            </a:r>
          </a:p>
        </p:txBody>
      </p:sp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09034E3E-8A1A-0D97-1743-97054456C7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234" y="934251"/>
            <a:ext cx="914400" cy="914400"/>
          </a:xfrm>
          <a:prstGeom prst="rect">
            <a:avLst/>
          </a:prstGeom>
        </p:spPr>
      </p:pic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5BAEDDA5-5017-EB9A-2634-3D272A0E7E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234" y="1863455"/>
            <a:ext cx="914400" cy="914400"/>
          </a:xfrm>
          <a:prstGeom prst="rect">
            <a:avLst/>
          </a:prstGeom>
        </p:spPr>
      </p:pic>
      <p:pic>
        <p:nvPicPr>
          <p:cNvPr id="12" name="Graphic 11" descr="Group of women with solid fill">
            <a:extLst>
              <a:ext uri="{FF2B5EF4-FFF2-40B4-BE49-F238E27FC236}">
                <a16:creationId xmlns:a16="http://schemas.microsoft.com/office/drawing/2014/main" id="{BD0F0E30-2B88-1E36-E58E-E1D97FC4EC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7234" y="275837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6896B6-925C-43EB-4A2B-A1C55398B469}"/>
              </a:ext>
            </a:extLst>
          </p:cNvPr>
          <p:cNvSpPr txBox="1"/>
          <p:nvPr/>
        </p:nvSpPr>
        <p:spPr>
          <a:xfrm>
            <a:off x="2107155" y="4056047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/>
                </a:solidFill>
              </a:rPr>
              <a:t>Problems</a:t>
            </a:r>
            <a:r>
              <a:rPr lang="en-US" sz="3200" b="1"/>
              <a:t> arise when one </a:t>
            </a:r>
            <a:r>
              <a:rPr lang="en-US" sz="3200" b="1">
                <a:solidFill>
                  <a:schemeClr val="accent3"/>
                </a:solidFill>
              </a:rPr>
              <a:t>logic dominates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BACC41-2E53-8611-5CC6-236725B4D51B}"/>
              </a:ext>
            </a:extLst>
          </p:cNvPr>
          <p:cNvSpPr txBox="1">
            <a:spLocks/>
          </p:cNvSpPr>
          <p:nvPr/>
        </p:nvSpPr>
        <p:spPr>
          <a:xfrm>
            <a:off x="4481053" y="4938613"/>
            <a:ext cx="3706761" cy="13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Law without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Expertise without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Participation without influence</a:t>
            </a:r>
          </a:p>
        </p:txBody>
      </p:sp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D6FEDA5-CE39-C7C8-654E-90213DCBA8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5217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9506-DEB2-74E2-659D-737090EE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7BB968-8F58-4D6D-569A-93D94868AF14}"/>
              </a:ext>
            </a:extLst>
          </p:cNvPr>
          <p:cNvSpPr/>
          <p:nvPr/>
        </p:nvSpPr>
        <p:spPr>
          <a:xfrm>
            <a:off x="7940722" y="993057"/>
            <a:ext cx="3588773" cy="565285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4BD35-B60D-92DD-E547-9CA1C75E3DD2}"/>
              </a:ext>
            </a:extLst>
          </p:cNvPr>
          <p:cNvSpPr/>
          <p:nvPr/>
        </p:nvSpPr>
        <p:spPr>
          <a:xfrm>
            <a:off x="4280077" y="993753"/>
            <a:ext cx="3588773" cy="565285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FD6837-C651-5D69-6AD9-A5ED3523F541}"/>
              </a:ext>
            </a:extLst>
          </p:cNvPr>
          <p:cNvSpPr/>
          <p:nvPr/>
        </p:nvSpPr>
        <p:spPr>
          <a:xfrm>
            <a:off x="619432" y="993753"/>
            <a:ext cx="3588773" cy="5652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95F243-C9CD-9389-AB90-A3458ECB567D}"/>
              </a:ext>
            </a:extLst>
          </p:cNvPr>
          <p:cNvSpPr/>
          <p:nvPr/>
        </p:nvSpPr>
        <p:spPr>
          <a:xfrm>
            <a:off x="619432" y="3905644"/>
            <a:ext cx="3588773" cy="5255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CFFAA-A839-8BCE-2E08-455ACC99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19" y="3927077"/>
            <a:ext cx="2631998" cy="50416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572A-08C9-E60C-C58B-A68EBF0061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432" y="4575615"/>
            <a:ext cx="3588773" cy="1665411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Title 23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Formal Adoption and oversights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B7A743-C3F6-A176-9E26-DABF42F62488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D8FD-2DFA-AB76-582D-C891FCC17344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Where We (MPOs) Sit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B392F-ED5A-AD13-7203-D66F596B646F}"/>
              </a:ext>
            </a:extLst>
          </p:cNvPr>
          <p:cNvSpPr/>
          <p:nvPr/>
        </p:nvSpPr>
        <p:spPr>
          <a:xfrm>
            <a:off x="4280078" y="3910131"/>
            <a:ext cx="3588772" cy="5255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EF3B4-A98E-373D-82A0-F6F957F122F5}"/>
              </a:ext>
            </a:extLst>
          </p:cNvPr>
          <p:cNvSpPr/>
          <p:nvPr/>
        </p:nvSpPr>
        <p:spPr>
          <a:xfrm>
            <a:off x="7940723" y="3905644"/>
            <a:ext cx="3588773" cy="5255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99D9B2-178F-6089-C3BD-7D719A5179BF}"/>
              </a:ext>
            </a:extLst>
          </p:cNvPr>
          <p:cNvSpPr txBox="1">
            <a:spLocks/>
          </p:cNvSpPr>
          <p:nvPr/>
        </p:nvSpPr>
        <p:spPr>
          <a:xfrm>
            <a:off x="4280077" y="4575615"/>
            <a:ext cx="3588773" cy="1665412"/>
          </a:xfrm>
          <a:prstGeom prst="round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Data, modeling, technical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Performance Measures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668C33-BBAE-F418-9CAB-F5788B32F80A}"/>
              </a:ext>
            </a:extLst>
          </p:cNvPr>
          <p:cNvSpPr txBox="1">
            <a:spLocks/>
          </p:cNvSpPr>
          <p:nvPr/>
        </p:nvSpPr>
        <p:spPr>
          <a:xfrm>
            <a:off x="7940723" y="4575615"/>
            <a:ext cx="3588773" cy="1665412"/>
          </a:xfrm>
          <a:prstGeom prst="round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MPO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Interagency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Public Involvement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EB2D18F-5D35-DEAC-1A62-DE5AFE34E597}"/>
              </a:ext>
            </a:extLst>
          </p:cNvPr>
          <p:cNvSpPr txBox="1">
            <a:spLocks/>
          </p:cNvSpPr>
          <p:nvPr/>
        </p:nvSpPr>
        <p:spPr>
          <a:xfrm>
            <a:off x="4799489" y="3908357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D3076B-241F-777B-1DCF-0741B12FBD0E}"/>
              </a:ext>
            </a:extLst>
          </p:cNvPr>
          <p:cNvSpPr txBox="1">
            <a:spLocks/>
          </p:cNvSpPr>
          <p:nvPr/>
        </p:nvSpPr>
        <p:spPr>
          <a:xfrm>
            <a:off x="8460134" y="3905644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82FC37-D731-2FC6-A467-2528D6D9D946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90032B-214A-B0DA-EEB2-73F602F9161B}"/>
              </a:ext>
            </a:extLst>
          </p:cNvPr>
          <p:cNvSpPr/>
          <p:nvPr/>
        </p:nvSpPr>
        <p:spPr>
          <a:xfrm>
            <a:off x="619432" y="1713921"/>
            <a:ext cx="10910064" cy="15802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MPOs</a:t>
            </a:r>
          </a:p>
        </p:txBody>
      </p:sp>
      <p:pic>
        <p:nvPicPr>
          <p:cNvPr id="18" name="Picture 1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4CE6B91-4F3A-3A15-85B0-DE0696F8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8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124CC-71DD-BF26-B5BD-FDE55205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DE665C-351D-D78E-C6F5-72D8441F1361}"/>
              </a:ext>
            </a:extLst>
          </p:cNvPr>
          <p:cNvSpPr/>
          <p:nvPr/>
        </p:nvSpPr>
        <p:spPr>
          <a:xfrm>
            <a:off x="619432" y="1093617"/>
            <a:ext cx="3588773" cy="525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EB983-F56A-9A5F-DDDE-AF0B674F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19" y="1115050"/>
            <a:ext cx="2631998" cy="50416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D2AF-89F4-7B8F-DF29-1F67AD65B6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432" y="1763589"/>
            <a:ext cx="3588773" cy="1665411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Constitutional = Law, rules,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are authorized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C2ABEF-3D09-4BFA-F6BD-21B99B89492C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5C9B3A-FA38-82BA-A5A6-3F26F33BB078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The Three Logics of Legitimacy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37AF8-00A2-FB73-89AD-C55AA78498BB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B39F86-686A-FC4C-5B07-C4E5D841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3"/>
          <a:stretch>
            <a:fillRect/>
          </a:stretch>
        </p:blipFill>
        <p:spPr>
          <a:xfrm>
            <a:off x="619432" y="3573377"/>
            <a:ext cx="3466947" cy="2640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7DDBE-09CF-C2C1-C8E3-637DF97D5A3C}"/>
              </a:ext>
            </a:extLst>
          </p:cNvPr>
          <p:cNvSpPr txBox="1"/>
          <p:nvPr/>
        </p:nvSpPr>
        <p:spPr>
          <a:xfrm>
            <a:off x="4339269" y="1156781"/>
            <a:ext cx="7657659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The U.S. Constitution grants Congress authority to write laws and allocate funding</a:t>
            </a:r>
          </a:p>
          <a:p>
            <a:pPr fontAlgn="t"/>
            <a:endParaRPr lang="en-US" sz="9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Congress uses this authority to pass surface transportation authorization bills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Establish funding programs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Set requirements for how funds are used</a:t>
            </a:r>
          </a:p>
          <a:p>
            <a:pPr lvl="1"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Federal law (Title 23, NEPA, Title VI) ties transportation funding to public interest and accountability</a:t>
            </a:r>
          </a:p>
          <a:p>
            <a:pPr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These requirements introduced key questions into the planning process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Do we want this project?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What will it cost?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Who is impacted?</a:t>
            </a:r>
          </a:p>
          <a:p>
            <a:pPr lvl="1"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MPOs emerged within this framework to support regional decision-making and coordination</a:t>
            </a:r>
          </a:p>
          <a:p>
            <a:pPr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State DOTs have traditionally focused on system efficiency, not community-building</a:t>
            </a:r>
            <a:endParaRPr lang="en-US" b="1"/>
          </a:p>
          <a:p>
            <a:endParaRPr lang="en-US"/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4944A05-887F-EF62-B53C-345F091FE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75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1AE3-6ED5-0E5B-5F85-75BBBCC0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Interstate Highway plan March 30, 1970.jpg - Wikimedia Commons">
            <a:extLst>
              <a:ext uri="{FF2B5EF4-FFF2-40B4-BE49-F238E27FC236}">
                <a16:creationId xmlns:a16="http://schemas.microsoft.com/office/drawing/2014/main" id="{DCA7ADEB-7501-C270-7EE8-9FABC04A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5570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3D225-BC30-AB65-07CB-2CBA895E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19" y="1115050"/>
            <a:ext cx="2631998" cy="50416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DAFC78-C2B4-252B-3B27-1747A3E14108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3EAB46-D91E-0DDA-CA1E-8438A8DA70F8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History of the Federal Highway System and MPOs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5257E-53E4-81D1-0E82-7934602EFFC1}"/>
              </a:ext>
            </a:extLst>
          </p:cNvPr>
          <p:cNvSpPr/>
          <p:nvPr/>
        </p:nvSpPr>
        <p:spPr>
          <a:xfrm>
            <a:off x="152399" y="3892693"/>
            <a:ext cx="11922889" cy="2010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F4FC5-C072-E3B6-8DDC-0C428C195427}"/>
              </a:ext>
            </a:extLst>
          </p:cNvPr>
          <p:cNvSpPr txBox="1"/>
          <p:nvPr/>
        </p:nvSpPr>
        <p:spPr>
          <a:xfrm>
            <a:off x="237744" y="4221321"/>
            <a:ext cx="115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	     1960	          1968	                1976	  1984	         1992	               2000	   2008	           2016	              2024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B03747-750E-73CE-9050-C476F0EE073B}"/>
              </a:ext>
            </a:extLst>
          </p:cNvPr>
          <p:cNvSpPr/>
          <p:nvPr/>
        </p:nvSpPr>
        <p:spPr>
          <a:xfrm>
            <a:off x="155448" y="2616992"/>
            <a:ext cx="1432560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1956 - Dwight D. Eisenhower signs the Federal-Aid Highway Act (FAHA) of 1956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4B3CE6-684B-C37C-612E-9DE881FC7337}"/>
              </a:ext>
            </a:extLst>
          </p:cNvPr>
          <p:cNvSpPr/>
          <p:nvPr/>
        </p:nvSpPr>
        <p:spPr>
          <a:xfrm>
            <a:off x="1806132" y="4674241"/>
            <a:ext cx="1432560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1962 - MPOs introduced in the Federal Aid Highway Act of 1962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15B7D9-0B1A-3DFF-3FD5-C3794F83521C}"/>
              </a:ext>
            </a:extLst>
          </p:cNvPr>
          <p:cNvSpPr/>
          <p:nvPr/>
        </p:nvSpPr>
        <p:spPr>
          <a:xfrm>
            <a:off x="981258" y="1128417"/>
            <a:ext cx="1049248" cy="142283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1998 - The FAHA of 1958 is signed increasing funding for Interstate System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05E344-A6FB-9F22-ACC6-CAF58955CEB2}"/>
              </a:ext>
            </a:extLst>
          </p:cNvPr>
          <p:cNvSpPr/>
          <p:nvPr/>
        </p:nvSpPr>
        <p:spPr>
          <a:xfrm>
            <a:off x="1697538" y="2623797"/>
            <a:ext cx="1049248" cy="118049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1962 - The FAHA of 1962 is signed and requires a 3-C planning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8ABE5E-C8C8-858A-ADD7-37E76EDF8221}"/>
              </a:ext>
            </a:extLst>
          </p:cNvPr>
          <p:cNvSpPr/>
          <p:nvPr/>
        </p:nvSpPr>
        <p:spPr>
          <a:xfrm>
            <a:off x="2161570" y="1128416"/>
            <a:ext cx="1240536" cy="142283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1964 - The Urban Mass Transportation Act is signed, providing funds for mass transit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76D6BE-B3DC-C6D1-9554-1AF047894ACD}"/>
              </a:ext>
            </a:extLst>
          </p:cNvPr>
          <p:cNvSpPr/>
          <p:nvPr/>
        </p:nvSpPr>
        <p:spPr>
          <a:xfrm>
            <a:off x="2856316" y="2631064"/>
            <a:ext cx="1576017" cy="104016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1968 - FAHA of 1968 is signed, establishing fair housing standards for those displaced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D63EA6-2125-88C1-D2FF-40D516C08F35}"/>
              </a:ext>
            </a:extLst>
          </p:cNvPr>
          <p:cNvSpPr/>
          <p:nvPr/>
        </p:nvSpPr>
        <p:spPr>
          <a:xfrm>
            <a:off x="3533170" y="1128416"/>
            <a:ext cx="1763075" cy="142283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1973 - FAHA of 1973 funds Highway Safety Program and permits states to withdraw segments of interstate system to fund mass transit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0F15AB-0C3E-B1EA-4EFA-E50A60192C19}"/>
              </a:ext>
            </a:extLst>
          </p:cNvPr>
          <p:cNvSpPr/>
          <p:nvPr/>
        </p:nvSpPr>
        <p:spPr>
          <a:xfrm>
            <a:off x="4885350" y="2631064"/>
            <a:ext cx="1418652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1983 - Surface Transportation Assistance Act is signed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936F77-A661-9F70-E643-430DB708C2CB}"/>
              </a:ext>
            </a:extLst>
          </p:cNvPr>
          <p:cNvSpPr/>
          <p:nvPr/>
        </p:nvSpPr>
        <p:spPr>
          <a:xfrm>
            <a:off x="5988513" y="1128415"/>
            <a:ext cx="1418652" cy="142927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1991 - The Intermodal Surface Transportation Efficiency Act (ISTEA) is signed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A9FB92-F197-4CB8-AE27-456049F24A5E}"/>
              </a:ext>
            </a:extLst>
          </p:cNvPr>
          <p:cNvSpPr/>
          <p:nvPr/>
        </p:nvSpPr>
        <p:spPr>
          <a:xfrm>
            <a:off x="7046548" y="2649349"/>
            <a:ext cx="1587808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1998 -Transportation Equity Act for the 21</a:t>
            </a:r>
            <a:r>
              <a:rPr lang="en-US" sz="11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(TEA-21) is signed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12018A-0F16-74A4-FF97-56F75B8722CE}"/>
              </a:ext>
            </a:extLst>
          </p:cNvPr>
          <p:cNvSpPr/>
          <p:nvPr/>
        </p:nvSpPr>
        <p:spPr>
          <a:xfrm>
            <a:off x="8270579" y="1672305"/>
            <a:ext cx="2240080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2005 - Safe, Accountable, Flexible, Efficient Transportation Equity Act: A Legacy for Users (SAFETEA-LU) is signed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CC6402-A450-E94F-BCBE-1F8CF09FF396}"/>
              </a:ext>
            </a:extLst>
          </p:cNvPr>
          <p:cNvSpPr/>
          <p:nvPr/>
        </p:nvSpPr>
        <p:spPr>
          <a:xfrm>
            <a:off x="9603810" y="2631064"/>
            <a:ext cx="1149306" cy="11732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2015 - Fixing America’s Surface Transportation (FAST) Act is signed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03B78D-C91E-B93B-E805-673793535635}"/>
              </a:ext>
            </a:extLst>
          </p:cNvPr>
          <p:cNvSpPr/>
          <p:nvPr/>
        </p:nvSpPr>
        <p:spPr>
          <a:xfrm>
            <a:off x="6113843" y="4656694"/>
            <a:ext cx="1432560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1992 - Original System of the 1956 FAHA mostly completed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95FE29-1998-A4F5-9A40-D4EEDF2D048F}"/>
              </a:ext>
            </a:extLst>
          </p:cNvPr>
          <p:cNvSpPr/>
          <p:nvPr/>
        </p:nvSpPr>
        <p:spPr>
          <a:xfrm>
            <a:off x="2322377" y="5649067"/>
            <a:ext cx="2679390" cy="8663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1964 - Urban Mass Transportation Act establishes Urban Mass Transportation Administration (Now the FTA)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5711E-0665-BF9A-C450-CEC846DC502B}"/>
              </a:ext>
            </a:extLst>
          </p:cNvPr>
          <p:cNvSpPr/>
          <p:nvPr/>
        </p:nvSpPr>
        <p:spPr>
          <a:xfrm>
            <a:off x="1382168" y="4487887"/>
            <a:ext cx="2279904" cy="1271108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AF91FC8-3E9A-2E16-CB56-C6D80822E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4" name="Rectangle: Rounded Corners 25">
            <a:extLst>
              <a:ext uri="{FF2B5EF4-FFF2-40B4-BE49-F238E27FC236}">
                <a16:creationId xmlns:a16="http://schemas.microsoft.com/office/drawing/2014/main" id="{51CCC63A-985F-27A3-4A84-CD063D128FB2}"/>
              </a:ext>
            </a:extLst>
          </p:cNvPr>
          <p:cNvSpPr/>
          <p:nvPr/>
        </p:nvSpPr>
        <p:spPr>
          <a:xfrm>
            <a:off x="10869827" y="2295165"/>
            <a:ext cx="1205461" cy="14993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– Infrastructure Investment and Jobs Act (IIJA)  signed providing historic levels of funding</a:t>
            </a:r>
          </a:p>
        </p:txBody>
      </p:sp>
    </p:spTree>
    <p:extLst>
      <p:ext uri="{BB962C8B-B14F-4D97-AF65-F5344CB8AC3E}">
        <p14:creationId xmlns:p14="http://schemas.microsoft.com/office/powerpoint/2010/main" val="26635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1B3A-DA18-4C26-7B89-7E0181ED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2B0DF3-19DE-35B5-2457-3161CC1F814A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4153F5-FB91-99D9-F0F0-76D222C9353D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The Three Logics of Legitimacy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62C86E-8435-311E-565B-7E545679CFE1}"/>
              </a:ext>
            </a:extLst>
          </p:cNvPr>
          <p:cNvSpPr/>
          <p:nvPr/>
        </p:nvSpPr>
        <p:spPr>
          <a:xfrm>
            <a:off x="619432" y="1082900"/>
            <a:ext cx="3588773" cy="5255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777CE1-1FC2-B8C7-F1A2-D12C205AF50E}"/>
              </a:ext>
            </a:extLst>
          </p:cNvPr>
          <p:cNvSpPr txBox="1">
            <a:spLocks/>
          </p:cNvSpPr>
          <p:nvPr/>
        </p:nvSpPr>
        <p:spPr>
          <a:xfrm>
            <a:off x="619431" y="1763588"/>
            <a:ext cx="3588773" cy="1665412"/>
          </a:xfrm>
          <a:prstGeom prst="round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Collaborative = Participation, trust, shared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decide together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C32A52-CD7E-32E6-DBDF-02DBC9C7FDB1}"/>
              </a:ext>
            </a:extLst>
          </p:cNvPr>
          <p:cNvSpPr txBox="1">
            <a:spLocks/>
          </p:cNvSpPr>
          <p:nvPr/>
        </p:nvSpPr>
        <p:spPr>
          <a:xfrm>
            <a:off x="1038824" y="1082899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E0373-F549-7F1B-16F2-B74B30100649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A9D74F-515E-445E-30FB-8B61C85D1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0"/>
          <a:stretch>
            <a:fillRect/>
          </a:stretch>
        </p:blipFill>
        <p:spPr>
          <a:xfrm>
            <a:off x="386897" y="3584093"/>
            <a:ext cx="4053840" cy="2640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BC34D4-5780-BB61-B0BE-10D86FCB0DB6}"/>
              </a:ext>
            </a:extLst>
          </p:cNvPr>
          <p:cNvSpPr txBox="1"/>
          <p:nvPr/>
        </p:nvSpPr>
        <p:spPr>
          <a:xfrm>
            <a:off x="4848576" y="1174807"/>
            <a:ext cx="69565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MPOs are required to support public participation, but often go beyond minimum requirements</a:t>
            </a:r>
          </a:p>
          <a:p>
            <a:pPr fontAlgn="t"/>
            <a:endParaRPr lang="en-US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Engagement is continuous, not limited to MTP or TIP update cycles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 dirty="0"/>
              <a:t>Feedback gathered through meetings, activities, and ongoing outreach</a:t>
            </a:r>
          </a:p>
          <a:p>
            <a:pPr lvl="1" fontAlgn="t"/>
            <a:endParaRPr lang="en-US" sz="1400" i="1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Public input directly informs project development and regional priorities</a:t>
            </a:r>
          </a:p>
          <a:p>
            <a:pPr fontAlgn="t"/>
            <a:endParaRPr lang="en-US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Planning is guided by the 3‑C process (continuing, cooperative, comprehensive)</a:t>
            </a:r>
          </a:p>
          <a:p>
            <a:pPr fontAlgn="t"/>
            <a:endParaRPr lang="en-US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MPOs function as collaborative teams rather than one-time presenters</a:t>
            </a:r>
          </a:p>
          <a:p>
            <a:pPr fontAlgn="t"/>
            <a:endParaRPr lang="en-US" sz="1400" i="1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The goal is meaningful public involvement, not just formal compliance</a:t>
            </a:r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2CDDD27-0DAA-A461-C569-ED5F8BA6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02199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3039-0EAF-D743-2BFA-AB0F8A390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FB0EC3-971D-BBF9-E6B8-D6A598D0C633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5C23BD-E9D0-76F1-A267-9F36C68CBDB6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The Three Logics of Legitimacy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798A59-DF23-C045-6801-E208FBFE0DA2}"/>
              </a:ext>
            </a:extLst>
          </p:cNvPr>
          <p:cNvSpPr/>
          <p:nvPr/>
        </p:nvSpPr>
        <p:spPr>
          <a:xfrm>
            <a:off x="631622" y="1098104"/>
            <a:ext cx="3588772" cy="5255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765B1D-6615-8FAF-53D8-7909E743B5EE}"/>
              </a:ext>
            </a:extLst>
          </p:cNvPr>
          <p:cNvSpPr txBox="1">
            <a:spLocks/>
          </p:cNvSpPr>
          <p:nvPr/>
        </p:nvSpPr>
        <p:spPr>
          <a:xfrm>
            <a:off x="631621" y="1763589"/>
            <a:ext cx="3588773" cy="1665412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Discretionary = Expertise, analysis,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know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1F9421-D054-024F-3B60-5B29A4697EF9}"/>
              </a:ext>
            </a:extLst>
          </p:cNvPr>
          <p:cNvSpPr txBox="1">
            <a:spLocks/>
          </p:cNvSpPr>
          <p:nvPr/>
        </p:nvSpPr>
        <p:spPr>
          <a:xfrm>
            <a:off x="1151033" y="1096330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312B1-153A-B68F-421E-7C4AF88386C0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97667B-0BE2-C2BA-DA52-764EB94F2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r="35109"/>
          <a:stretch>
            <a:fillRect/>
          </a:stretch>
        </p:blipFill>
        <p:spPr>
          <a:xfrm>
            <a:off x="400611" y="3654521"/>
            <a:ext cx="4050792" cy="2640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CBB7E1-1FC8-9740-1EDE-97377C1AA11B}"/>
              </a:ext>
            </a:extLst>
          </p:cNvPr>
          <p:cNvSpPr txBox="1"/>
          <p:nvPr/>
        </p:nvSpPr>
        <p:spPr>
          <a:xfrm>
            <a:off x="4739805" y="1096330"/>
            <a:ext cx="6377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Meaningful public involvement depends on technical and professional knowledge</a:t>
            </a:r>
          </a:p>
          <a:p>
            <a:pPr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Research and training occur continuously in the background</a:t>
            </a:r>
          </a:p>
          <a:p>
            <a:pPr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Applied research embedded in the work program</a:t>
            </a:r>
          </a:p>
          <a:p>
            <a:pPr fontAlgn="t"/>
            <a:endParaRPr lang="en-US" sz="16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Professional expertise is developed through credentials and continuing education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400" i="1"/>
              <a:t>AICP, GISP, PE, MPA, CNU‑A, WV LTAP Road Scholars</a:t>
            </a:r>
          </a:p>
          <a:p>
            <a:pPr lvl="1" fontAlgn="t"/>
            <a:endParaRPr lang="en-US" sz="1400" i="1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/>
              <a:t>Administrative legitimacy is reinforced through demonstrated competence and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085A530-B454-F5F0-F77E-B0652C41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72277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AD7C-61EC-3197-D597-0CA97AC3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AFB2E9-B6E4-0BC9-04DC-2AB05ABA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0"/>
          <a:stretch>
            <a:fillRect/>
          </a:stretch>
        </p:blipFill>
        <p:spPr>
          <a:xfrm>
            <a:off x="4487963" y="3907852"/>
            <a:ext cx="3716383" cy="241195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504484-F29C-4750-6064-EDCC9188DA8E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02CE67-2ED7-5C6C-D8EC-7918932262A2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i="1">
                <a:solidFill>
                  <a:schemeClr val="bg1"/>
                </a:solidFill>
              </a:rPr>
              <a:t>Example of how Two Logics can Coincide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2B1DF3-BD1C-630A-21A9-A8021C6F067A}"/>
              </a:ext>
            </a:extLst>
          </p:cNvPr>
          <p:cNvSpPr/>
          <p:nvPr/>
        </p:nvSpPr>
        <p:spPr>
          <a:xfrm>
            <a:off x="640766" y="1116392"/>
            <a:ext cx="3588772" cy="5255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D37C89-26F4-15AD-377C-919A49F451FE}"/>
              </a:ext>
            </a:extLst>
          </p:cNvPr>
          <p:cNvSpPr txBox="1">
            <a:spLocks/>
          </p:cNvSpPr>
          <p:nvPr/>
        </p:nvSpPr>
        <p:spPr>
          <a:xfrm>
            <a:off x="640765" y="1781877"/>
            <a:ext cx="3588773" cy="1665412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Discretionary = Expertise, analysis,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know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C08908-9971-D265-DA6C-2530D4158788}"/>
              </a:ext>
            </a:extLst>
          </p:cNvPr>
          <p:cNvSpPr txBox="1">
            <a:spLocks/>
          </p:cNvSpPr>
          <p:nvPr/>
        </p:nvSpPr>
        <p:spPr>
          <a:xfrm>
            <a:off x="1160177" y="1114618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85BB3-9F9C-06D2-3B4E-D6FEC6BA1F6B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BDC875-53E4-AC83-9BDA-9EDE25AE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r="35109"/>
          <a:stretch>
            <a:fillRect/>
          </a:stretch>
        </p:blipFill>
        <p:spPr>
          <a:xfrm>
            <a:off x="438912" y="3907852"/>
            <a:ext cx="3735107" cy="2411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54C6CF-647F-58AF-E553-9334AD6E7224}"/>
              </a:ext>
            </a:extLst>
          </p:cNvPr>
          <p:cNvSpPr txBox="1"/>
          <p:nvPr/>
        </p:nvSpPr>
        <p:spPr>
          <a:xfrm>
            <a:off x="8213121" y="1222214"/>
            <a:ext cx="3588772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400"/>
              <a:t>Discretionary and collaborative logics often operate together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400"/>
              <a:t>Partnerships with programs like LTAP strengthen technical expertise and credibility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MPOs work with training providers to identify needs and deliver relevant support</a:t>
            </a:r>
          </a:p>
          <a:p>
            <a:pPr fontAlgn="t"/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Special Topic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Mode-based committees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400"/>
              <a:t>Freight, pedestrians, cyclists, public 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Specific road or street development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400"/>
              <a:t>Collaboration expands capacity while reinforcing professional competence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200" i="1"/>
              <a:t>See WV LTAP/MPO Panel: Success Through Collaboration</a:t>
            </a:r>
            <a:endParaRPr lang="en-US" sz="12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E5AD78-3F95-1D5E-602D-C5A778B6C893}"/>
              </a:ext>
            </a:extLst>
          </p:cNvPr>
          <p:cNvSpPr/>
          <p:nvPr/>
        </p:nvSpPr>
        <p:spPr>
          <a:xfrm>
            <a:off x="4301411" y="1111906"/>
            <a:ext cx="3588773" cy="5255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48AB-6CCA-A5BF-8564-E2DD95D7A67E}"/>
              </a:ext>
            </a:extLst>
          </p:cNvPr>
          <p:cNvSpPr txBox="1">
            <a:spLocks/>
          </p:cNvSpPr>
          <p:nvPr/>
        </p:nvSpPr>
        <p:spPr>
          <a:xfrm>
            <a:off x="4301411" y="1781877"/>
            <a:ext cx="3588773" cy="1665412"/>
          </a:xfrm>
          <a:prstGeom prst="round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Collaborative = Participation, trust, shared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We are legitimate because </a:t>
            </a:r>
            <a:r>
              <a:rPr lang="en-US" sz="1800" b="1">
                <a:solidFill>
                  <a:schemeClr val="bg2">
                    <a:lumMod val="75000"/>
                  </a:schemeClr>
                </a:solidFill>
              </a:rPr>
              <a:t>we decide together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C804AD-1AEC-5164-E7A4-4AEF6EF12162}"/>
              </a:ext>
            </a:extLst>
          </p:cNvPr>
          <p:cNvSpPr txBox="1">
            <a:spLocks/>
          </p:cNvSpPr>
          <p:nvPr/>
        </p:nvSpPr>
        <p:spPr>
          <a:xfrm>
            <a:off x="4820822" y="1111905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Collaborative</a:t>
            </a:r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4D5E805-EB29-B367-9443-AEF27EBAF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38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5B3F-A255-3092-5C21-AD05DA42E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C7D869-B5F8-D511-A0BA-12641A260604}"/>
              </a:ext>
            </a:extLst>
          </p:cNvPr>
          <p:cNvSpPr/>
          <p:nvPr/>
        </p:nvSpPr>
        <p:spPr>
          <a:xfrm>
            <a:off x="619432" y="1093617"/>
            <a:ext cx="3588773" cy="525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5DB57-2BA7-F5CC-6570-2AF228D1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19" y="1115050"/>
            <a:ext cx="2631998" cy="50416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6CEAFE-517C-5E4F-3598-5DFF931FF37B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E2216E-9753-2D44-19CD-7034451726BF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MPO Organizational Structures Are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33F3E6-6415-B67B-B3C1-B96A434790EE}"/>
              </a:ext>
            </a:extLst>
          </p:cNvPr>
          <p:cNvSpPr/>
          <p:nvPr/>
        </p:nvSpPr>
        <p:spPr>
          <a:xfrm>
            <a:off x="4280078" y="1098104"/>
            <a:ext cx="3588772" cy="5255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376630-EEF6-30B9-0CB8-EA76A56EC338}"/>
              </a:ext>
            </a:extLst>
          </p:cNvPr>
          <p:cNvSpPr/>
          <p:nvPr/>
        </p:nvSpPr>
        <p:spPr>
          <a:xfrm>
            <a:off x="7940723" y="1093618"/>
            <a:ext cx="3588773" cy="5255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5FFAB6-13C6-6EA6-9EF2-A73BD27FC53D}"/>
              </a:ext>
            </a:extLst>
          </p:cNvPr>
          <p:cNvSpPr txBox="1">
            <a:spLocks/>
          </p:cNvSpPr>
          <p:nvPr/>
        </p:nvSpPr>
        <p:spPr>
          <a:xfrm>
            <a:off x="4799489" y="1096330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02C23B-07E2-676D-7699-BF833B8F21EA}"/>
              </a:ext>
            </a:extLst>
          </p:cNvPr>
          <p:cNvSpPr txBox="1">
            <a:spLocks/>
          </p:cNvSpPr>
          <p:nvPr/>
        </p:nvSpPr>
        <p:spPr>
          <a:xfrm>
            <a:off x="8460134" y="1093617"/>
            <a:ext cx="2549950" cy="50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4535C-C336-9B79-EB88-471BDF4CD1E4}"/>
              </a:ext>
            </a:extLst>
          </p:cNvPr>
          <p:cNvSpPr txBox="1"/>
          <p:nvPr/>
        </p:nvSpPr>
        <p:spPr>
          <a:xfrm>
            <a:off x="3048000" y="305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0C9359B-022B-E865-08B4-9E4EB7543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430519"/>
              </p:ext>
            </p:extLst>
          </p:nvPr>
        </p:nvGraphicFramePr>
        <p:xfrm>
          <a:off x="2722880" y="1711960"/>
          <a:ext cx="710184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26" name="TextBox 5525">
            <a:extLst>
              <a:ext uri="{FF2B5EF4-FFF2-40B4-BE49-F238E27FC236}">
                <a16:creationId xmlns:a16="http://schemas.microsoft.com/office/drawing/2014/main" id="{F7040E63-233C-8C28-A618-8660DB1F6F7C}"/>
              </a:ext>
            </a:extLst>
          </p:cNvPr>
          <p:cNvSpPr txBox="1"/>
          <p:nvPr/>
        </p:nvSpPr>
        <p:spPr>
          <a:xfrm>
            <a:off x="3266439" y="3746500"/>
            <a:ext cx="18694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MPO Organizational Authority</a:t>
            </a:r>
          </a:p>
        </p:txBody>
      </p:sp>
      <p:pic>
        <p:nvPicPr>
          <p:cNvPr id="24" name="Picture 2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06A889A-08B8-28C0-6644-1A645E5610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39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09FD6C-3403-488E-5BD0-2F43D820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15" y="388805"/>
            <a:ext cx="8467558" cy="741905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1FCC22-0CB2-44BF-9137-96B8BC57879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304642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602816" y="1573162"/>
          <a:ext cx="10881262" cy="355353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39873">
                  <a:extLst>
                    <a:ext uri="{9D8B030D-6E8A-4147-A177-3AD203B41FA5}">
                      <a16:colId xmlns:a16="http://schemas.microsoft.com/office/drawing/2014/main" val="1564648480"/>
                    </a:ext>
                  </a:extLst>
                </a:gridCol>
                <a:gridCol w="7741389">
                  <a:extLst>
                    <a:ext uri="{9D8B030D-6E8A-4147-A177-3AD203B41FA5}">
                      <a16:colId xmlns:a16="http://schemas.microsoft.com/office/drawing/2014/main" val="1265728780"/>
                    </a:ext>
                  </a:extLst>
                </a:gridCol>
              </a:tblGrid>
              <a:tr h="492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0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Introductions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68704"/>
                  </a:ext>
                </a:extLst>
              </a:tr>
              <a:tr h="492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0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 i="0" cap="none" spc="0">
                          <a:solidFill>
                            <a:schemeClr val="tx1"/>
                          </a:solidFill>
                          <a:effectLst/>
                        </a:rPr>
                        <a:t>Why do MPOs have authority and why do people accept it?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107945"/>
                  </a:ext>
                </a:extLst>
              </a:tr>
              <a:tr h="492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0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The Logics Framework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574722"/>
                  </a:ext>
                </a:extLst>
              </a:tr>
              <a:tr h="492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0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The Tensions of the Logics that MPOs live within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9741"/>
                  </a:ext>
                </a:extLst>
              </a:tr>
              <a:tr h="492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0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Conclusion</a:t>
                      </a:r>
                    </a:p>
                  </a:txBody>
                  <a:tcPr marL="126753" marR="126753" marT="126753" marB="1267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21388"/>
                  </a:ext>
                </a:extLst>
              </a:tr>
            </a:tbl>
          </a:graphicData>
        </a:graphic>
      </p:graphicFrame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99A8FB0-F84C-CE4F-5449-51338B45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448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2C5E7D7-2633-D7EA-E5D0-3A79D267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38895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0AA4-07FA-A47E-673A-FE80A4EF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765002-82FB-ED99-F3AE-473876352951}"/>
              </a:ext>
            </a:extLst>
          </p:cNvPr>
          <p:cNvSpPr/>
          <p:nvPr/>
        </p:nvSpPr>
        <p:spPr>
          <a:xfrm>
            <a:off x="2063282" y="1888355"/>
            <a:ext cx="2299959" cy="375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70650-1AD8-0E4E-C3FB-865A18F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336" y="1909788"/>
            <a:ext cx="1691258" cy="353643"/>
          </a:xfrm>
        </p:spPr>
        <p:txBody>
          <a:bodyPr>
            <a:no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5FF248-0333-10F8-DEAB-95B108FFAD4F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C2CDC2-0210-ADF3-671F-DBC689FFA8C2}"/>
              </a:ext>
            </a:extLst>
          </p:cNvPr>
          <p:cNvSpPr txBox="1">
            <a:spLocks/>
          </p:cNvSpPr>
          <p:nvPr/>
        </p:nvSpPr>
        <p:spPr>
          <a:xfrm>
            <a:off x="691305" y="428134"/>
            <a:ext cx="10704282" cy="52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MPO Public and Stakeholder Participation Is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B7A415-F222-CC17-23FC-488EDCA41FA9}"/>
              </a:ext>
            </a:extLst>
          </p:cNvPr>
          <p:cNvSpPr/>
          <p:nvPr/>
        </p:nvSpPr>
        <p:spPr>
          <a:xfrm>
            <a:off x="58034" y="3995962"/>
            <a:ext cx="2299958" cy="375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815B60-CC6C-19E4-2D64-87E73C226132}"/>
              </a:ext>
            </a:extLst>
          </p:cNvPr>
          <p:cNvSpPr/>
          <p:nvPr/>
        </p:nvSpPr>
        <p:spPr>
          <a:xfrm>
            <a:off x="4123197" y="3981316"/>
            <a:ext cx="2299959" cy="375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9DC710-CF59-30B1-0524-E9CE04BBE2A4}"/>
              </a:ext>
            </a:extLst>
          </p:cNvPr>
          <p:cNvSpPr txBox="1">
            <a:spLocks/>
          </p:cNvSpPr>
          <p:nvPr/>
        </p:nvSpPr>
        <p:spPr>
          <a:xfrm>
            <a:off x="389297" y="3984029"/>
            <a:ext cx="1637432" cy="353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Discretionary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C307B5-5F09-63CF-D06F-BC98DA400279}"/>
              </a:ext>
            </a:extLst>
          </p:cNvPr>
          <p:cNvSpPr txBox="1">
            <a:spLocks/>
          </p:cNvSpPr>
          <p:nvPr/>
        </p:nvSpPr>
        <p:spPr>
          <a:xfrm>
            <a:off x="4642608" y="3981315"/>
            <a:ext cx="1637432" cy="353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A5A9F7-75B7-9C49-8378-AD2940F26BEE}"/>
              </a:ext>
            </a:extLst>
          </p:cNvPr>
          <p:cNvSpPr txBox="1"/>
          <p:nvPr/>
        </p:nvSpPr>
        <p:spPr>
          <a:xfrm>
            <a:off x="1682515" y="2403122"/>
            <a:ext cx="296944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b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ea typeface="+mn-lt"/>
                <a:cs typeface="+mn-lt"/>
              </a:rPr>
              <a:t>Stakeholders and techniques are defined by federal authority </a:t>
            </a:r>
          </a:p>
          <a:p>
            <a:pPr marL="285750" indent="-285750" algn="ctr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ea typeface="+mn-lt"/>
                <a:cs typeface="+mn-lt"/>
              </a:rPr>
              <a:t>Requires a discretionary and collaborative approach</a:t>
            </a:r>
          </a:p>
          <a:p>
            <a:pPr algn="ctr"/>
            <a:endParaRPr lang="en-US" sz="1000">
              <a:solidFill>
                <a:srgbClr val="333333"/>
              </a:solidFill>
              <a:highlight>
                <a:srgbClr val="FFFFFF"/>
              </a:highlight>
              <a:ea typeface="+mn-lt"/>
              <a:cs typeface="+mn-lt"/>
            </a:endParaRPr>
          </a:p>
        </p:txBody>
      </p:sp>
      <p:sp>
        <p:nvSpPr>
          <p:cNvPr id="35" name="Arrow: Striped Right 34">
            <a:extLst>
              <a:ext uri="{FF2B5EF4-FFF2-40B4-BE49-F238E27FC236}">
                <a16:creationId xmlns:a16="http://schemas.microsoft.com/office/drawing/2014/main" id="{AB03361A-1F1C-8354-45FA-6D998FA17695}"/>
              </a:ext>
            </a:extLst>
          </p:cNvPr>
          <p:cNvSpPr/>
          <p:nvPr/>
        </p:nvSpPr>
        <p:spPr>
          <a:xfrm rot="7500000">
            <a:off x="518385" y="2736342"/>
            <a:ext cx="877712" cy="77046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6" name="Arrow: Striped Right 35">
            <a:extLst>
              <a:ext uri="{FF2B5EF4-FFF2-40B4-BE49-F238E27FC236}">
                <a16:creationId xmlns:a16="http://schemas.microsoft.com/office/drawing/2014/main" id="{B8C2D96A-1A7A-EB3C-4C93-490E3E0B4B78}"/>
              </a:ext>
            </a:extLst>
          </p:cNvPr>
          <p:cNvSpPr/>
          <p:nvPr/>
        </p:nvSpPr>
        <p:spPr>
          <a:xfrm rot="4080000">
            <a:off x="4799505" y="2832556"/>
            <a:ext cx="877712" cy="77046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846E9059-80FA-C2D9-C664-B88E69BB94BD}"/>
              </a:ext>
            </a:extLst>
          </p:cNvPr>
          <p:cNvSpPr/>
          <p:nvPr/>
        </p:nvSpPr>
        <p:spPr>
          <a:xfrm>
            <a:off x="2839626" y="3765315"/>
            <a:ext cx="802452" cy="84572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9A78F4-183A-D6A7-D317-F8E20FEC5FA5}"/>
              </a:ext>
            </a:extLst>
          </p:cNvPr>
          <p:cNvSpPr txBox="1"/>
          <p:nvPr/>
        </p:nvSpPr>
        <p:spPr>
          <a:xfrm>
            <a:off x="55034" y="4510381"/>
            <a:ext cx="22168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b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ea typeface="+mn-lt"/>
                <a:cs typeface="+mn-lt"/>
              </a:rPr>
              <a:t>Freight shippers, transportation authorities, port authorities and more</a:t>
            </a:r>
            <a:endParaRPr lang="en-US" sz="1200" err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29109EFF-9424-027C-0595-F244FEC2A956}"/>
              </a:ext>
            </a:extLst>
          </p:cNvPr>
          <p:cNvSpPr/>
          <p:nvPr/>
        </p:nvSpPr>
        <p:spPr>
          <a:xfrm>
            <a:off x="6661386" y="2675937"/>
            <a:ext cx="1627482" cy="12192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8BA163-65E6-E16C-E803-AD5F32C6E56D}"/>
              </a:ext>
            </a:extLst>
          </p:cNvPr>
          <p:cNvSpPr txBox="1"/>
          <p:nvPr/>
        </p:nvSpPr>
        <p:spPr>
          <a:xfrm>
            <a:off x="4062588" y="4416307"/>
            <a:ext cx="21980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b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Techniques are governed to provide guarantees of accessibility to the process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FDB28B-AECD-6398-6502-6A22DDE10315}"/>
              </a:ext>
            </a:extLst>
          </p:cNvPr>
          <p:cNvSpPr/>
          <p:nvPr/>
        </p:nvSpPr>
        <p:spPr>
          <a:xfrm>
            <a:off x="8949196" y="3275760"/>
            <a:ext cx="2299959" cy="375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B44732D-3BB0-5A02-4189-3FA34CFDF6AC}"/>
              </a:ext>
            </a:extLst>
          </p:cNvPr>
          <p:cNvSpPr txBox="1">
            <a:spLocks/>
          </p:cNvSpPr>
          <p:nvPr/>
        </p:nvSpPr>
        <p:spPr>
          <a:xfrm>
            <a:off x="9214607" y="3285166"/>
            <a:ext cx="1929061" cy="363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Decision-Making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A93B23A-58DD-CE18-F38B-C3A61F42DCE6}"/>
              </a:ext>
            </a:extLst>
          </p:cNvPr>
          <p:cNvSpPr/>
          <p:nvPr/>
        </p:nvSpPr>
        <p:spPr>
          <a:xfrm>
            <a:off x="8948034" y="2236776"/>
            <a:ext cx="2299958" cy="375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AE7DFD9-B7AB-DE86-AAA0-E20C3C1DEA57}"/>
              </a:ext>
            </a:extLst>
          </p:cNvPr>
          <p:cNvSpPr txBox="1">
            <a:spLocks/>
          </p:cNvSpPr>
          <p:nvPr/>
        </p:nvSpPr>
        <p:spPr>
          <a:xfrm>
            <a:off x="9467445" y="2224843"/>
            <a:ext cx="1637432" cy="353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Legitimate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C771B53-68CB-B425-D29F-54048DEB7128}"/>
              </a:ext>
            </a:extLst>
          </p:cNvPr>
          <p:cNvSpPr/>
          <p:nvPr/>
        </p:nvSpPr>
        <p:spPr>
          <a:xfrm>
            <a:off x="8977725" y="4324874"/>
            <a:ext cx="2299959" cy="375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79BD2A26-723A-BC72-5C67-3BFC6706589E}"/>
              </a:ext>
            </a:extLst>
          </p:cNvPr>
          <p:cNvSpPr txBox="1">
            <a:spLocks/>
          </p:cNvSpPr>
          <p:nvPr/>
        </p:nvSpPr>
        <p:spPr>
          <a:xfrm>
            <a:off x="9467401" y="4357596"/>
            <a:ext cx="1691258" cy="353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Authority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1172BB-8C0E-1ADD-C389-F1F8742E5AB2}"/>
              </a:ext>
            </a:extLst>
          </p:cNvPr>
          <p:cNvSpPr txBox="1"/>
          <p:nvPr/>
        </p:nvSpPr>
        <p:spPr>
          <a:xfrm>
            <a:off x="1821744" y="1063037"/>
            <a:ext cx="3111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23 CFR 450.316</a:t>
            </a:r>
            <a:endParaRPr lang="en-US" sz="1200">
              <a:latin typeface="Roboto"/>
              <a:ea typeface="Roboto"/>
              <a:cs typeface="Roboto"/>
            </a:endParaRPr>
          </a:p>
          <a:p>
            <a:pPr algn="ctr"/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Interested parties, participation, and consultation.</a:t>
            </a:r>
            <a:endParaRPr lang="en-US"/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E6653C7-4272-DE90-E87C-A79D4F99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2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2481-DAB4-AD26-CDC5-182AADD4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724B6D-A3EB-D42F-560C-16E74ADFC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21" y="1771872"/>
            <a:ext cx="11514558" cy="2977109"/>
          </a:xfrm>
        </p:spPr>
        <p:txBody>
          <a:bodyPr anchor="b">
            <a:normAutofit/>
          </a:bodyPr>
          <a:lstStyle/>
          <a:p>
            <a:pPr algn="ctr"/>
            <a:r>
              <a:rPr lang="en-US" sz="6800"/>
              <a:t>The </a:t>
            </a:r>
            <a:r>
              <a:rPr lang="en-US" sz="6800">
                <a:solidFill>
                  <a:schemeClr val="accent3"/>
                </a:solidFill>
              </a:rPr>
              <a:t>Tensions</a:t>
            </a:r>
            <a:r>
              <a:rPr lang="en-US" sz="6800"/>
              <a:t> of the Logics that </a:t>
            </a:r>
            <a:r>
              <a:rPr lang="en-US" sz="6800">
                <a:solidFill>
                  <a:schemeClr val="accent1"/>
                </a:solidFill>
              </a:rPr>
              <a:t>MPOs</a:t>
            </a:r>
            <a:r>
              <a:rPr lang="en-US" sz="6800"/>
              <a:t> </a:t>
            </a:r>
            <a:r>
              <a:rPr lang="en-US" sz="6800">
                <a:solidFill>
                  <a:schemeClr val="accent6"/>
                </a:solidFill>
              </a:rPr>
              <a:t>Live</a:t>
            </a:r>
            <a:r>
              <a:rPr lang="en-US" sz="6800"/>
              <a:t> Within</a:t>
            </a:r>
            <a:endParaRPr lang="en-US" sz="6800" b="1"/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E7722D7-9204-A745-FBA1-83526D8F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46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5A1E-C701-7344-8440-EE90F4411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FC13E2-2E07-77D5-9A31-CEFD4AE2D1CC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97525-5287-9149-5BAA-7D856311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Common Areas of Tension for MPOs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5CE6-70E8-8A8C-EAF5-CCD87B70BF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05" y="1124492"/>
            <a:ext cx="10704282" cy="530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</a:rPr>
              <a:t>Common MPO Tensions</a:t>
            </a:r>
            <a:endParaRPr lang="en-US" sz="4000" b="1">
              <a:solidFill>
                <a:schemeClr val="accent1"/>
              </a:solidFill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/>
              <a:t>Technical rigor vs. public understanding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/>
              <a:t>Compliance vs. meaningful participation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/>
              <a:t>Regional priorities vs. local autonomy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/>
              <a:t>Speed vs. deliberation</a:t>
            </a:r>
          </a:p>
          <a:p>
            <a:pPr marL="0" indent="0" algn="ctr">
              <a:buNone/>
            </a:pPr>
            <a:r>
              <a:rPr lang="en-US" sz="3200" b="1"/>
              <a:t>These tensions are </a:t>
            </a:r>
            <a:r>
              <a:rPr lang="en-US" sz="3200" b="1">
                <a:solidFill>
                  <a:schemeClr val="accent6"/>
                </a:solidFill>
              </a:rPr>
              <a:t>structural</a:t>
            </a:r>
            <a:r>
              <a:rPr lang="en-US" sz="3200" b="1"/>
              <a:t>, not </a:t>
            </a:r>
            <a:r>
              <a:rPr lang="en-US" sz="3200" b="1">
                <a:solidFill>
                  <a:schemeClr val="accent3"/>
                </a:solidFill>
              </a:rPr>
              <a:t>failures</a:t>
            </a:r>
            <a:endParaRPr lang="en-US" sz="3200">
              <a:solidFill>
                <a:schemeClr val="accent3"/>
              </a:solidFill>
            </a:endParaRPr>
          </a:p>
        </p:txBody>
      </p:sp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0AA74EB-F6CA-E87A-C657-11CF664D8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65727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590F-8875-4B16-B82E-23055844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AA9C7-A8DE-42F5-B11D-B0E75EFDF73E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AC63A-8D29-5FE4-5E42-3F576874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Why Integration of all Three Legitimacies is Hard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BE99-2EAE-A87A-BD11-4375A9C43C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05" y="1124492"/>
            <a:ext cx="10704282" cy="5305374"/>
          </a:xfrm>
        </p:spPr>
        <p:txBody>
          <a:bodyPr>
            <a:norm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You cannot perfectly satisfy all logics at once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Someone must decide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Most institutions default to hierarchy or expertise</a:t>
            </a:r>
          </a:p>
          <a:p>
            <a:pPr marL="0" indent="0" algn="ctr">
              <a:buNone/>
            </a:pPr>
            <a:r>
              <a:rPr lang="en-US" sz="3200" b="1"/>
              <a:t>But </a:t>
            </a:r>
            <a:r>
              <a:rPr lang="en-US" sz="3200" b="1">
                <a:solidFill>
                  <a:schemeClr val="accent1"/>
                </a:solidFill>
              </a:rPr>
              <a:t>MPOs</a:t>
            </a:r>
            <a:r>
              <a:rPr lang="en-US" sz="3200" b="1"/>
              <a:t> do </a:t>
            </a:r>
            <a:r>
              <a:rPr lang="en-US" sz="3200" b="1">
                <a:solidFill>
                  <a:schemeClr val="accent6"/>
                </a:solidFill>
              </a:rPr>
              <a:t>something different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They manage tension through process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They rely on credibility, not coercion</a:t>
            </a:r>
          </a:p>
          <a:p>
            <a:pPr marL="0" indent="0" algn="ctr">
              <a:buNone/>
            </a:pPr>
            <a:endParaRPr lang="en-US" sz="3200" b="1"/>
          </a:p>
        </p:txBody>
      </p:sp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A02B456-8C7A-0B3E-3E42-91831F45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07144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1A84D-E416-FF96-2F1E-E07B324A7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81A6FC-0F9B-CC92-9086-F55D9E42C50B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C2E31-04FA-EAC6-3802-CC1725A9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Today’s Governance Reality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39B34-B9AF-791D-9C46-4162932052D8}"/>
              </a:ext>
            </a:extLst>
          </p:cNvPr>
          <p:cNvSpPr txBox="1">
            <a:spLocks/>
          </p:cNvSpPr>
          <p:nvPr/>
        </p:nvSpPr>
        <p:spPr>
          <a:xfrm>
            <a:off x="691305" y="1124492"/>
            <a:ext cx="10704282" cy="530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US" sz="4400" b="1">
                <a:solidFill>
                  <a:schemeClr val="accent1"/>
                </a:solidFill>
              </a:rPr>
              <a:t>Contemporary Governance is:</a:t>
            </a:r>
            <a:endParaRPr lang="en-US" sz="4000" b="1">
              <a:solidFill>
                <a:schemeClr val="accent1"/>
              </a:solidFill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Networked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Multi‑jurisdictional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Inter‑sectoral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/>
              <a:t>Trust‑dependent</a:t>
            </a:r>
          </a:p>
          <a:p>
            <a:pPr marL="0" indent="0" algn="ctr" fontAlgn="t">
              <a:buNone/>
            </a:pPr>
            <a:r>
              <a:rPr lang="en-US" sz="3200" b="1">
                <a:solidFill>
                  <a:schemeClr val="accent6"/>
                </a:solidFill>
              </a:rPr>
              <a:t>Legitimacy matters more than command</a:t>
            </a:r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94A51BD2-0685-39D4-6332-159F6C8F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24817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9154-FC42-489B-41D0-A11361E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9F7015-0383-D5AC-4DD2-B40EEDFD7223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03EE7-3D58-3277-39D5-E6B328E8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Whole Point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BDCF-2435-92EA-8AC0-9ACE2D7F9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05" y="1124492"/>
            <a:ext cx="10704282" cy="530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</a:rPr>
              <a:t>MPOs emerge as some of the most legitimate public organizations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E916C3-E623-C196-93AD-657793659633}"/>
              </a:ext>
            </a:extLst>
          </p:cNvPr>
          <p:cNvSpPr txBox="1">
            <a:spLocks/>
          </p:cNvSpPr>
          <p:nvPr/>
        </p:nvSpPr>
        <p:spPr>
          <a:xfrm>
            <a:off x="6096000" y="2886456"/>
            <a:ext cx="3892887" cy="30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2400"/>
              <a:t>But because they: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Balance law, expertise, and collaboration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Govern through consent, not force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Fit the world we actually work 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1C00A0-BA9B-5B6D-A576-80F8989D0055}"/>
              </a:ext>
            </a:extLst>
          </p:cNvPr>
          <p:cNvSpPr txBox="1">
            <a:spLocks/>
          </p:cNvSpPr>
          <p:nvPr/>
        </p:nvSpPr>
        <p:spPr>
          <a:xfrm>
            <a:off x="2150559" y="2892552"/>
            <a:ext cx="3892887" cy="215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NOT because they are: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The most powerful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The most technical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/>
              <a:t>The most participatory</a:t>
            </a:r>
          </a:p>
          <a:p>
            <a:pPr marL="685800" lvl="2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4B0D790D-E2AB-C31B-5407-999D68E98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05085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D1E5-1E92-7589-7660-98B4FB70C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237744"/>
            <a:ext cx="7772400" cy="1289304"/>
          </a:xfrm>
        </p:spPr>
        <p:txBody>
          <a:bodyPr/>
          <a:lstStyle/>
          <a:p>
            <a:r>
              <a:rPr lang="en-US"/>
              <a:t>In Conclusion…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60B1-8E44-C726-AD55-C0DA31991847}"/>
              </a:ext>
            </a:extLst>
          </p:cNvPr>
          <p:cNvSpPr txBox="1">
            <a:spLocks/>
          </p:cNvSpPr>
          <p:nvPr/>
        </p:nvSpPr>
        <p:spPr>
          <a:xfrm>
            <a:off x="1569720" y="1773936"/>
            <a:ext cx="905256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US" sz="3200" b="1"/>
              <a:t>In today’s networked governance environment, MPOs are among the most legitimate public organizations operating today because they rely on trust, shared decision-making, and coordinated action rather than control.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8C90735-1839-485A-E3FF-6C5E5922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27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C8ECE-B4F8-4151-C187-9433DF5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87D0-D7E0-479F-787F-0EC52EB65A56}"/>
              </a:ext>
            </a:extLst>
          </p:cNvPr>
          <p:cNvSpPr txBox="1">
            <a:spLocks/>
          </p:cNvSpPr>
          <p:nvPr/>
        </p:nvSpPr>
        <p:spPr>
          <a:xfrm>
            <a:off x="1569720" y="1773936"/>
            <a:ext cx="9052560" cy="3264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en-US" sz="6000" b="1"/>
              <a:t>Thank you!</a:t>
            </a:r>
          </a:p>
          <a:p>
            <a:pPr marL="0" indent="0" algn="ctr" fontAlgn="t">
              <a:buNone/>
            </a:pPr>
            <a:r>
              <a:rPr lang="en-US" sz="2200" b="1"/>
              <a:t>If you want to talk about this topic more, here are our emails</a:t>
            </a:r>
          </a:p>
          <a:p>
            <a:pPr marL="0" indent="0" algn="ctr" fontAlgn="t">
              <a:buNone/>
            </a:pPr>
            <a:endParaRPr lang="en-US" sz="2200" b="1"/>
          </a:p>
          <a:p>
            <a:pPr marL="0" indent="0" fontAlgn="t">
              <a:buNone/>
            </a:pPr>
            <a:r>
              <a:rPr lang="en-US" sz="3200"/>
              <a:t>Samuel Richardson			Ethan Combs</a:t>
            </a:r>
          </a:p>
          <a:p>
            <a:pPr marL="0" indent="0" fontAlgn="t">
              <a:buNone/>
            </a:pPr>
            <a:r>
              <a:rPr lang="en-US">
                <a:hlinkClick r:id="rId3"/>
              </a:rPr>
              <a:t>srichardson@belomar.org</a:t>
            </a:r>
            <a:r>
              <a:rPr lang="en-US"/>
              <a:t>			</a:t>
            </a:r>
            <a:r>
              <a:rPr lang="en-US">
                <a:hlinkClick r:id="rId4"/>
              </a:rPr>
              <a:t>ecombs@belomar.org</a:t>
            </a:r>
            <a:endParaRPr lang="en-US"/>
          </a:p>
          <a:p>
            <a:pPr marL="0" indent="0" fontAlgn="t">
              <a:buNone/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9912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EC7E3D6D-CE95-A22F-0B46-4C4B9A209740}"/>
              </a:ext>
            </a:extLst>
          </p:cNvPr>
          <p:cNvSpPr/>
          <p:nvPr/>
        </p:nvSpPr>
        <p:spPr>
          <a:xfrm>
            <a:off x="368708" y="1578190"/>
            <a:ext cx="5589639" cy="49012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endParaRPr lang="en-US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Sam is the Transportation Planning Director for the Bel‑O‑Mar Regional Council, Vice Chair of the West Virginia Association of Metropolitan Planning Organizations and serves on the WV LTAP Advisory Board. </a:t>
            </a:r>
          </a:p>
          <a:p>
            <a:endParaRPr lang="en-US" sz="160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He brings more than seven years of experience in regional governance and infrastructure planning, with a strong record of advancing safety, accessibility, and local capacity through competitive federal grants.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C2FF5325-8ABC-7E8F-CD60-56EF5313D457}"/>
              </a:ext>
            </a:extLst>
          </p:cNvPr>
          <p:cNvSpPr/>
          <p:nvPr/>
        </p:nvSpPr>
        <p:spPr>
          <a:xfrm>
            <a:off x="6233653" y="1578189"/>
            <a:ext cx="5589639" cy="4833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F05926-7ACD-9537-D86B-3BEF8239895C}"/>
              </a:ext>
            </a:extLst>
          </p:cNvPr>
          <p:cNvSpPr/>
          <p:nvPr/>
        </p:nvSpPr>
        <p:spPr>
          <a:xfrm>
            <a:off x="8245457" y="1376516"/>
            <a:ext cx="3333135" cy="11405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Ethan W. Combs,</a:t>
            </a:r>
          </a:p>
          <a:p>
            <a:pPr algn="ctr"/>
            <a:r>
              <a:rPr lang="en-US" b="1"/>
              <a:t>MPA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8D43F-5DE8-96AA-F435-CDAEA1FD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048048"/>
            <a:ext cx="2380952" cy="2380952"/>
          </a:xfrm>
          <a:prstGeom prst="ellipse">
            <a:avLst/>
          </a:prstGeom>
          <a:solidFill>
            <a:schemeClr val="accent4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7DBA2A-0CBE-EC53-28B4-4536D8FEA6F6}"/>
              </a:ext>
            </a:extLst>
          </p:cNvPr>
          <p:cNvSpPr/>
          <p:nvPr/>
        </p:nvSpPr>
        <p:spPr>
          <a:xfrm>
            <a:off x="2419844" y="1376516"/>
            <a:ext cx="3333135" cy="11405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Samuel L. Richardson, MPA, AICP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AD7E5-A35B-96AC-90E7-D32335D4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055" y="914638"/>
            <a:ext cx="2376710" cy="23767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A23025-61EA-855C-458C-66E2EC12522F}"/>
              </a:ext>
            </a:extLst>
          </p:cNvPr>
          <p:cNvSpPr txBox="1"/>
          <p:nvPr/>
        </p:nvSpPr>
        <p:spPr>
          <a:xfrm>
            <a:off x="2419844" y="2718732"/>
            <a:ext cx="36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Transportation Planning Director</a:t>
            </a:r>
          </a:p>
          <a:p>
            <a:r>
              <a:rPr lang="en-US" sz="1600" b="1">
                <a:solidFill>
                  <a:schemeClr val="accent1"/>
                </a:solidFill>
              </a:rPr>
              <a:t>Bel-O-Mar Regional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80D4B-9D03-A52E-239C-CF99CA3AAAEA}"/>
              </a:ext>
            </a:extLst>
          </p:cNvPr>
          <p:cNvSpPr txBox="1"/>
          <p:nvPr/>
        </p:nvSpPr>
        <p:spPr>
          <a:xfrm>
            <a:off x="368708" y="300880"/>
            <a:ext cx="660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Presenter Introductions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CFECA-E0A1-BC95-3AB1-411E61F03663}"/>
              </a:ext>
            </a:extLst>
          </p:cNvPr>
          <p:cNvSpPr txBox="1"/>
          <p:nvPr/>
        </p:nvSpPr>
        <p:spPr>
          <a:xfrm>
            <a:off x="8476952" y="2718731"/>
            <a:ext cx="36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Transportation Planner</a:t>
            </a:r>
          </a:p>
          <a:p>
            <a:r>
              <a:rPr lang="en-US" sz="1600" b="1">
                <a:solidFill>
                  <a:schemeClr val="accent1"/>
                </a:solidFill>
              </a:rPr>
              <a:t>Bel-O-Mar Regional Council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FEE13-441A-708F-F0F0-AC36A1DFEEBC}"/>
              </a:ext>
            </a:extLst>
          </p:cNvPr>
          <p:cNvSpPr txBox="1"/>
          <p:nvPr/>
        </p:nvSpPr>
        <p:spPr>
          <a:xfrm>
            <a:off x="6368846" y="3505179"/>
            <a:ext cx="53192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Ethan Combs is a Transportation Planner with the Bel‑O‑Mar Regional Council, where he works on regional transportation planning and public transit coordination across local governments. </a:t>
            </a:r>
          </a:p>
          <a:p>
            <a:endParaRPr lang="en-US" sz="160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His work focuses on MPO policy and compliance, human services transportation, and the collaborative foundations that support effective regional planning.</a:t>
            </a:r>
          </a:p>
        </p:txBody>
      </p:sp>
    </p:spTree>
    <p:extLst>
      <p:ext uri="{BB962C8B-B14F-4D97-AF65-F5344CB8AC3E}">
        <p14:creationId xmlns:p14="http://schemas.microsoft.com/office/powerpoint/2010/main" val="21667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54600-64B5-A30B-CA73-60622575F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76" y="1143000"/>
            <a:ext cx="11585448" cy="4046220"/>
          </a:xfrm>
        </p:spPr>
        <p:txBody>
          <a:bodyPr anchor="b">
            <a:normAutofit/>
          </a:bodyPr>
          <a:lstStyle/>
          <a:p>
            <a:pPr algn="ctr" fontAlgn="t"/>
            <a:r>
              <a:rPr lang="en-US" sz="6800">
                <a:solidFill>
                  <a:schemeClr val="accent2"/>
                </a:solidFill>
              </a:rPr>
              <a:t>Believe</a:t>
            </a:r>
            <a:r>
              <a:rPr lang="en-US" sz="6800"/>
              <a:t> it or </a:t>
            </a:r>
            <a:r>
              <a:rPr lang="en-US" sz="6800">
                <a:solidFill>
                  <a:schemeClr val="accent3"/>
                </a:solidFill>
              </a:rPr>
              <a:t>not</a:t>
            </a:r>
            <a:r>
              <a:rPr lang="en-US" sz="6800"/>
              <a:t>, there is a “</a:t>
            </a:r>
            <a:r>
              <a:rPr lang="en-US" sz="6800">
                <a:solidFill>
                  <a:schemeClr val="accent6"/>
                </a:solidFill>
              </a:rPr>
              <a:t>Science</a:t>
            </a:r>
            <a:r>
              <a:rPr lang="en-US" sz="6800"/>
              <a:t> of </a:t>
            </a:r>
            <a:r>
              <a:rPr lang="en-US" sz="6800">
                <a:solidFill>
                  <a:schemeClr val="accent1"/>
                </a:solidFill>
              </a:rPr>
              <a:t>Public Administration</a:t>
            </a:r>
            <a:r>
              <a:rPr lang="en-US" sz="6800"/>
              <a:t>”</a:t>
            </a:r>
          </a:p>
        </p:txBody>
      </p:sp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C054874-DAE6-15FB-01E1-2C7D0B81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77924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5A515-E729-9FC2-8D79-582CDEE1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D729C6-35A5-B85E-BB14-7282B59CD307}"/>
              </a:ext>
            </a:extLst>
          </p:cNvPr>
          <p:cNvSpPr/>
          <p:nvPr/>
        </p:nvSpPr>
        <p:spPr>
          <a:xfrm>
            <a:off x="555424" y="816782"/>
            <a:ext cx="10783136" cy="1022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FAD8-5EAD-344B-9C6F-30D7FC36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34" y="893688"/>
            <a:ext cx="10406070" cy="868679"/>
          </a:xfrm>
        </p:spPr>
        <p:txBody>
          <a:bodyPr>
            <a:noAutofit/>
          </a:bodyPr>
          <a:lstStyle/>
          <a:p>
            <a:pPr fontAlgn="t"/>
            <a:r>
              <a:rPr lang="en-US" sz="2000">
                <a:solidFill>
                  <a:schemeClr val="bg1"/>
                </a:solidFill>
              </a:rPr>
              <a:t>Public administration can be traced to early administrative systems such as the Roman Empire, which developed formal hierarchies for taxation, law, and military governance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AC1316-5368-76B8-B7FD-F9F1B66D8671}"/>
              </a:ext>
            </a:extLst>
          </p:cNvPr>
          <p:cNvSpPr/>
          <p:nvPr/>
        </p:nvSpPr>
        <p:spPr>
          <a:xfrm>
            <a:off x="555424" y="2038928"/>
            <a:ext cx="10783136" cy="81228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220190-F98A-6826-1566-F4795C51E83F}"/>
              </a:ext>
            </a:extLst>
          </p:cNvPr>
          <p:cNvSpPr txBox="1">
            <a:spLocks/>
          </p:cNvSpPr>
          <p:nvPr/>
        </p:nvSpPr>
        <p:spPr>
          <a:xfrm>
            <a:off x="713034" y="2038929"/>
            <a:ext cx="10406070" cy="722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2000">
                <a:solidFill>
                  <a:schemeClr val="bg1"/>
                </a:solidFill>
              </a:rPr>
              <a:t>Public administration emerged as a formal field of study in 1887 with Woodrow Wilson’s </a:t>
            </a:r>
            <a:r>
              <a:rPr lang="en-US" sz="2000" i="1">
                <a:solidFill>
                  <a:schemeClr val="bg1"/>
                </a:solidFill>
              </a:rPr>
              <a:t>The Study of Administration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E1696E-694C-A9C6-485A-E7972EAE0996}"/>
              </a:ext>
            </a:extLst>
          </p:cNvPr>
          <p:cNvSpPr/>
          <p:nvPr/>
        </p:nvSpPr>
        <p:spPr>
          <a:xfrm>
            <a:off x="555424" y="3050864"/>
            <a:ext cx="10783136" cy="81228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1AE456-E0F6-093F-554B-9E4A6170790C}"/>
              </a:ext>
            </a:extLst>
          </p:cNvPr>
          <p:cNvSpPr txBox="1">
            <a:spLocks/>
          </p:cNvSpPr>
          <p:nvPr/>
        </p:nvSpPr>
        <p:spPr>
          <a:xfrm>
            <a:off x="713034" y="3050865"/>
            <a:ext cx="10406070" cy="722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2000">
                <a:solidFill>
                  <a:schemeClr val="bg1"/>
                </a:solidFill>
              </a:rPr>
              <a:t>By the mid‑20th century, the field expanded to include organizational behavior, decision‑making, and policy processes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DC27DE-D64E-2619-F2CB-7EFDFE2DF2BC}"/>
              </a:ext>
            </a:extLst>
          </p:cNvPr>
          <p:cNvSpPr/>
          <p:nvPr/>
        </p:nvSpPr>
        <p:spPr>
          <a:xfrm>
            <a:off x="555424" y="4062800"/>
            <a:ext cx="10783136" cy="81228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4AD993-E964-721E-1ABC-CCCF2DD8B65F}"/>
              </a:ext>
            </a:extLst>
          </p:cNvPr>
          <p:cNvSpPr txBox="1">
            <a:spLocks/>
          </p:cNvSpPr>
          <p:nvPr/>
        </p:nvSpPr>
        <p:spPr>
          <a:xfrm>
            <a:off x="713034" y="4062801"/>
            <a:ext cx="10406070" cy="722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2000">
                <a:solidFill>
                  <a:schemeClr val="bg1"/>
                </a:solidFill>
              </a:rPr>
              <a:t>Today, public administration is an interdisciplinary field drawing from political science, economics, and management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3DA5CF-B8CF-FE1F-D28A-F5273B44363A}"/>
              </a:ext>
            </a:extLst>
          </p:cNvPr>
          <p:cNvSpPr/>
          <p:nvPr/>
        </p:nvSpPr>
        <p:spPr>
          <a:xfrm>
            <a:off x="555424" y="5074736"/>
            <a:ext cx="10783136" cy="110042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DFA4D2-F6EC-058A-936F-1D66A39D4A10}"/>
              </a:ext>
            </a:extLst>
          </p:cNvPr>
          <p:cNvSpPr txBox="1">
            <a:spLocks/>
          </p:cNvSpPr>
          <p:nvPr/>
        </p:nvSpPr>
        <p:spPr>
          <a:xfrm>
            <a:off x="713034" y="5339913"/>
            <a:ext cx="10406070" cy="722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2000">
                <a:solidFill>
                  <a:schemeClr val="bg1"/>
                </a:solidFill>
              </a:rPr>
              <a:t>The field examines how authority operates through formal organizations and administrative systems; It focuses on how public decisions are carried out through management structures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C3909B-8FB3-83B2-89B6-6D8662158E0D}"/>
              </a:ext>
            </a:extLst>
          </p:cNvPr>
          <p:cNvCxnSpPr>
            <a:cxnSpLocks/>
          </p:cNvCxnSpPr>
          <p:nvPr/>
        </p:nvCxnSpPr>
        <p:spPr>
          <a:xfrm>
            <a:off x="329184" y="816782"/>
            <a:ext cx="0" cy="5437714"/>
          </a:xfrm>
          <a:prstGeom prst="straightConnector1">
            <a:avLst/>
          </a:prstGeom>
          <a:ln w="762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9D579C7C-50D8-69BD-7AE6-95B388E1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19196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F459-F739-CAC4-6B97-BA19A0293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1168D6-1A83-AB03-81B5-DE808EE7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21" y="1771872"/>
            <a:ext cx="11514558" cy="2977109"/>
          </a:xfrm>
        </p:spPr>
        <p:txBody>
          <a:bodyPr anchor="b">
            <a:normAutofit/>
          </a:bodyPr>
          <a:lstStyle/>
          <a:p>
            <a:pPr algn="ctr"/>
            <a:r>
              <a:rPr lang="en-US" sz="6800" b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en-US" sz="6800" b="1"/>
              <a:t> do </a:t>
            </a:r>
            <a:r>
              <a:rPr lang="en-US" sz="6800" b="1">
                <a:solidFill>
                  <a:schemeClr val="accent1"/>
                </a:solidFill>
              </a:rPr>
              <a:t>MPOs</a:t>
            </a:r>
            <a:r>
              <a:rPr lang="en-US" sz="6800" b="1"/>
              <a:t> have </a:t>
            </a:r>
            <a:r>
              <a:rPr lang="en-US" sz="6800" b="1">
                <a:solidFill>
                  <a:schemeClr val="accent3"/>
                </a:solidFill>
              </a:rPr>
              <a:t>authority</a:t>
            </a:r>
            <a:r>
              <a:rPr lang="en-US" sz="6800" b="1"/>
              <a:t> and </a:t>
            </a:r>
            <a:r>
              <a:rPr lang="en-US" sz="6800" b="1">
                <a:solidFill>
                  <a:schemeClr val="tx2">
                    <a:lumMod val="50000"/>
                  </a:schemeClr>
                </a:solidFill>
              </a:rPr>
              <a:t>why </a:t>
            </a:r>
            <a:r>
              <a:rPr lang="en-US" sz="6800" b="1"/>
              <a:t>do people </a:t>
            </a:r>
            <a:r>
              <a:rPr lang="en-US" sz="6800" b="1">
                <a:solidFill>
                  <a:schemeClr val="accent6"/>
                </a:solidFill>
              </a:rPr>
              <a:t>accept</a:t>
            </a:r>
            <a:r>
              <a:rPr lang="en-US" sz="6800" b="1"/>
              <a:t> It? </a:t>
            </a:r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D817D7E-E23F-55AF-0675-DA9ACFDF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69471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FBF45-9194-74EB-3F13-C43D3C4E40C0}"/>
              </a:ext>
            </a:extLst>
          </p:cNvPr>
          <p:cNvSpPr/>
          <p:nvPr/>
        </p:nvSpPr>
        <p:spPr>
          <a:xfrm>
            <a:off x="6282813" y="1042219"/>
            <a:ext cx="5427407" cy="9403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BE6508-0294-C7DB-B01F-DD8550F72597}"/>
              </a:ext>
            </a:extLst>
          </p:cNvPr>
          <p:cNvSpPr/>
          <p:nvPr/>
        </p:nvSpPr>
        <p:spPr>
          <a:xfrm>
            <a:off x="619432" y="1042219"/>
            <a:ext cx="5427407" cy="9403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C224D-FB3B-9D02-E4FA-17D9FF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5355534" cy="155448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Why do MPOs Have Authority? </a:t>
            </a:r>
            <a:r>
              <a:rPr lang="en-US" sz="2400" b="0" i="1">
                <a:solidFill>
                  <a:schemeClr val="bg1"/>
                </a:solidFill>
              </a:rPr>
              <a:t>(The Easy Question)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407B-4DCD-D1FD-4AB9-83967399BB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05" y="2107718"/>
            <a:ext cx="5591508" cy="452414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accent1"/>
                </a:solidFill>
              </a:rPr>
              <a:t>Where MPO Authority Comes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Federal Law (Title 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State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Required Regional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Formal Planning Products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Authority alone does not explain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Many institutions still lack public trust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3DA7B5-5DB9-8546-6ABB-192F194C9D00}"/>
              </a:ext>
            </a:extLst>
          </p:cNvPr>
          <p:cNvSpPr txBox="1">
            <a:spLocks/>
          </p:cNvSpPr>
          <p:nvPr/>
        </p:nvSpPr>
        <p:spPr>
          <a:xfrm>
            <a:off x="6282813" y="226141"/>
            <a:ext cx="5909187" cy="1756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>
                <a:solidFill>
                  <a:schemeClr val="bg1"/>
                </a:solidFill>
              </a:rPr>
              <a:t>Why do People </a:t>
            </a:r>
          </a:p>
          <a:p>
            <a:pPr>
              <a:lnSpc>
                <a:spcPct val="110000"/>
              </a:lnSpc>
            </a:pPr>
            <a:r>
              <a:rPr lang="en-US" sz="2500">
                <a:solidFill>
                  <a:schemeClr val="bg1"/>
                </a:solidFill>
              </a:rPr>
              <a:t>Accept</a:t>
            </a:r>
            <a:r>
              <a:rPr lang="en-US" sz="2400">
                <a:solidFill>
                  <a:schemeClr val="bg1"/>
                </a:solidFill>
              </a:rPr>
              <a:t> it? </a:t>
            </a:r>
            <a:r>
              <a:rPr lang="en-US" sz="2400" b="0" i="1">
                <a:solidFill>
                  <a:schemeClr val="bg1"/>
                </a:solidFill>
              </a:rPr>
              <a:t>(The Harder Question)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590F5E-6EF1-F4D4-9675-55EEB97879E0}"/>
              </a:ext>
            </a:extLst>
          </p:cNvPr>
          <p:cNvSpPr txBox="1">
            <a:spLocks/>
          </p:cNvSpPr>
          <p:nvPr/>
        </p:nvSpPr>
        <p:spPr>
          <a:xfrm>
            <a:off x="6282813" y="2107717"/>
            <a:ext cx="5591508" cy="452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2800" b="1">
                <a:solidFill>
                  <a:schemeClr val="accent1"/>
                </a:solidFill>
              </a:rPr>
              <a:t>Why do People Accept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MPOs do not control land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MPOs do not levy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MPOs does not enforce the law</a:t>
            </a:r>
          </a:p>
          <a:p>
            <a:pPr marL="0" indent="0">
              <a:buFont typeface="+mj-lt"/>
              <a:buNone/>
            </a:pPr>
            <a:r>
              <a:rPr lang="en-US" sz="1800" b="1">
                <a:solidFill>
                  <a:schemeClr val="accent1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MPOs work. Why is that?</a:t>
            </a:r>
          </a:p>
        </p:txBody>
      </p:sp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80337EE-0922-CD08-2E8F-EF145FFA88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2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EDB1C-0B34-BCAC-8F2A-9BB0DB74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125237-1655-3348-9292-06674524B7B3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421E9-183C-639E-365E-ABDDD7F9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MPOs Operate in Legitimacy </a:t>
            </a:r>
            <a:r>
              <a:rPr lang="en-US" sz="2800" b="0" i="1">
                <a:solidFill>
                  <a:schemeClr val="bg1"/>
                </a:solidFill>
              </a:rPr>
              <a:t>(The Real Answer)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D18E-CEAE-9A06-503C-A9EFDDA9E2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05" y="1124492"/>
            <a:ext cx="10704282" cy="530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</a:rPr>
              <a:t>Legitimacy is Not Power</a:t>
            </a:r>
            <a:endParaRPr lang="en-US" sz="4000" b="1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Legitimacy means: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600"/>
              <a:t>Decisions feel reasonable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600"/>
              <a:t>Processes feel fair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600"/>
              <a:t>Outcomes feel justified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600"/>
              <a:t>The institution is trusted, even in bouts of disagreement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0" indent="0" algn="ctr">
              <a:buNone/>
            </a:pPr>
            <a:r>
              <a:rPr lang="en-US" sz="3200" b="1"/>
              <a:t>MPOs operate on</a:t>
            </a:r>
            <a:r>
              <a:rPr lang="en-US" sz="3200" b="1">
                <a:solidFill>
                  <a:schemeClr val="accent1"/>
                </a:solidFill>
              </a:rPr>
              <a:t> </a:t>
            </a:r>
            <a:r>
              <a:rPr lang="en-US" sz="3200" b="1">
                <a:solidFill>
                  <a:schemeClr val="accent6"/>
                </a:solidFill>
              </a:rPr>
              <a:t>legitimacy</a:t>
            </a:r>
            <a:r>
              <a:rPr lang="en-US" sz="3200" b="1">
                <a:solidFill>
                  <a:schemeClr val="accent1"/>
                </a:solidFill>
              </a:rPr>
              <a:t> </a:t>
            </a:r>
            <a:r>
              <a:rPr lang="en-US" sz="3200" b="1"/>
              <a:t>more than </a:t>
            </a:r>
            <a:r>
              <a:rPr lang="en-US" sz="3200" b="1">
                <a:solidFill>
                  <a:schemeClr val="accent3"/>
                </a:solidFill>
              </a:rPr>
              <a:t>control</a:t>
            </a:r>
            <a:endParaRPr lang="en-US" sz="3200">
              <a:solidFill>
                <a:schemeClr val="accent3"/>
              </a:solidFill>
            </a:endParaRPr>
          </a:p>
        </p:txBody>
      </p:sp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89572127-6011-1D14-A205-91DD983C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80131" y="-4715"/>
            <a:ext cx="716584" cy="716584"/>
          </a:xfrm>
          <a:prstGeom prst="ellipse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32140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ABEAE-D21A-8D26-867F-7B1E180E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9856CA-AEC8-44E7-012E-E48CCA6A3776}"/>
              </a:ext>
            </a:extLst>
          </p:cNvPr>
          <p:cNvSpPr/>
          <p:nvPr/>
        </p:nvSpPr>
        <p:spPr>
          <a:xfrm>
            <a:off x="619432" y="428133"/>
            <a:ext cx="10881263" cy="52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466D-0E77-3885-7BD9-F2A6AA5A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5" y="428134"/>
            <a:ext cx="10704282" cy="52559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Logics of Legitimacy by Margaret Stout</a:t>
            </a:r>
            <a:endParaRPr lang="en-US" sz="2800" b="0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09AC-357A-7B5B-BBBA-12835632B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8927" y="1078335"/>
            <a:ext cx="6062473" cy="5305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</a:rPr>
              <a:t>Logics of Legitimacy</a:t>
            </a:r>
            <a:endParaRPr lang="en-US" sz="4000" b="1">
              <a:solidFill>
                <a:schemeClr val="accent1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/>
              <a:t>Dr. Margaret Stout examines how legitimacy is understood in public administration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/>
              <a:t>She argues that legitimacy is not singular, but shaped by competing traditions within the field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/>
              <a:t>These traditions differ in how they define authority, administrative roles, and public engagement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/>
              <a:t>She organizes these into three logics: </a:t>
            </a:r>
            <a:r>
              <a:rPr lang="en-US" sz="1800" b="1" i="1">
                <a:solidFill>
                  <a:schemeClr val="accent1"/>
                </a:solidFill>
              </a:rPr>
              <a:t>constitutional</a:t>
            </a:r>
            <a:r>
              <a:rPr lang="en-US" sz="1800" b="1" i="1"/>
              <a:t>, </a:t>
            </a:r>
            <a:r>
              <a:rPr lang="en-US" sz="1800" b="1" i="1">
                <a:solidFill>
                  <a:schemeClr val="accent2"/>
                </a:solidFill>
              </a:rPr>
              <a:t>discretionary</a:t>
            </a:r>
            <a:r>
              <a:rPr lang="en-US" sz="1800" b="1" i="1"/>
              <a:t>, </a:t>
            </a:r>
            <a:r>
              <a:rPr lang="en-US" sz="1800"/>
              <a:t>and</a:t>
            </a:r>
            <a:r>
              <a:rPr lang="en-US" sz="1800" b="1" i="1"/>
              <a:t> </a:t>
            </a:r>
            <a:r>
              <a:rPr lang="en-US" sz="1800" b="1" i="1">
                <a:solidFill>
                  <a:schemeClr val="accent3"/>
                </a:solidFill>
              </a:rPr>
              <a:t>collaborative</a:t>
            </a:r>
          </a:p>
          <a:p>
            <a:pPr marL="0" indent="0" fontAlgn="t">
              <a:buNone/>
            </a:pPr>
            <a:endParaRPr lang="en-US" sz="2000" b="1"/>
          </a:p>
          <a:p>
            <a:pPr marL="0" indent="0" fontAlgn="t">
              <a:buNone/>
            </a:pPr>
            <a:endParaRPr lang="en-US" sz="2000" b="1"/>
          </a:p>
          <a:p>
            <a:pPr marL="0" indent="0" fontAlgn="t">
              <a:buNone/>
            </a:pPr>
            <a:endParaRPr 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C618D-92A6-3C05-FB3F-894F22ED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4" t="1211" r="1299" b="1236"/>
          <a:stretch>
            <a:fillRect/>
          </a:stretch>
        </p:blipFill>
        <p:spPr>
          <a:xfrm rot="21365222">
            <a:off x="1088692" y="1189426"/>
            <a:ext cx="3432639" cy="517550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D4AEF1D-A88F-4A3D-CBED-116F67FC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80580" y="2243"/>
            <a:ext cx="712343" cy="712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229025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9775cd-2e03-4150-b92b-34cdf0fa42a6">
      <Terms xmlns="http://schemas.microsoft.com/office/infopath/2007/PartnerControls"/>
    </lcf76f155ced4ddcb4097134ff3c332f>
    <TaxCatchAll xmlns="1071d9ae-834a-4061-b625-d1a84b1b9f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6E09C81191E49A24A2DD90313FF04" ma:contentTypeVersion="19" ma:contentTypeDescription="Create a new document." ma:contentTypeScope="" ma:versionID="d504370bc704e48c2f964429d487452d">
  <xsd:schema xmlns:xsd="http://www.w3.org/2001/XMLSchema" xmlns:xs="http://www.w3.org/2001/XMLSchema" xmlns:p="http://schemas.microsoft.com/office/2006/metadata/properties" xmlns:ns2="ba9775cd-2e03-4150-b92b-34cdf0fa42a6" xmlns:ns3="1071d9ae-834a-4061-b625-d1a84b1b9f42" targetNamespace="http://schemas.microsoft.com/office/2006/metadata/properties" ma:root="true" ma:fieldsID="4ba39663370996c71c956ecd4adeb809" ns2:_="" ns3:_="">
    <xsd:import namespace="ba9775cd-2e03-4150-b92b-34cdf0fa42a6"/>
    <xsd:import namespace="1071d9ae-834a-4061-b625-d1a84b1b9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775cd-2e03-4150-b92b-34cdf0fa4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1d9ae-834a-4061-b625-d1a84b1b9f4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1b58611-fc72-4b02-8866-100e0e56e8a6}" ma:internalName="TaxCatchAll" ma:showField="CatchAllData" ma:web="1071d9ae-834a-4061-b625-d1a84b1b9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F3671-FDE3-41E5-9E76-7CF5F369A15F}">
  <ds:schemaRefs>
    <ds:schemaRef ds:uri="64949daa-1f52-4ac6-b4de-1c4dd4bb3fe4"/>
    <ds:schemaRef ds:uri="b6e919a8-6c7f-43a7-a22e-7dd8f3c327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BCBA4C-805B-4A0B-ACDE-0B4663B0C5C8}"/>
</file>

<file path=customXml/itemProps3.xml><?xml version="1.0" encoding="utf-8"?>
<ds:datastoreItem xmlns:ds="http://schemas.openxmlformats.org/officeDocument/2006/customXml" ds:itemID="{7392628F-575A-416E-89D9-D28592D6D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1837</Words>
  <Application>Microsoft Office PowerPoint</Application>
  <PresentationFormat>Widescreen</PresentationFormat>
  <Paragraphs>282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Neue Haas Grotesk Text Pro</vt:lpstr>
      <vt:lpstr>Roboto</vt:lpstr>
      <vt:lpstr>Wingdings</vt:lpstr>
      <vt:lpstr>Helena</vt:lpstr>
      <vt:lpstr>The Logics of Legitimacy of Metropolitan Planning Organizations</vt:lpstr>
      <vt:lpstr>Agenda</vt:lpstr>
      <vt:lpstr>PowerPoint Presentation</vt:lpstr>
      <vt:lpstr>Believe it or not, there is a “Science of Public Administration”</vt:lpstr>
      <vt:lpstr>Public administration can be traced to early administrative systems such as the Roman Empire, which developed formal hierarchies for taxation, law, and military governance</vt:lpstr>
      <vt:lpstr>Why do MPOs have authority and why do people accept It? </vt:lpstr>
      <vt:lpstr>Why do MPOs Have Authority? (The Easy Question)</vt:lpstr>
      <vt:lpstr>MPOs Operate in Legitimacy (The Real Answer) </vt:lpstr>
      <vt:lpstr>Logics of Legitimacy by Margaret Stout</vt:lpstr>
      <vt:lpstr>The Three Logics of Legitimacy</vt:lpstr>
      <vt:lpstr>Constitutional</vt:lpstr>
      <vt:lpstr>Most Organizations Often Rest on One or Two Logics</vt:lpstr>
      <vt:lpstr>Constitutional</vt:lpstr>
      <vt:lpstr>Constitutional</vt:lpstr>
      <vt:lpstr>Constitutional</vt:lpstr>
      <vt:lpstr>PowerPoint Presentation</vt:lpstr>
      <vt:lpstr>PowerPoint Presentation</vt:lpstr>
      <vt:lpstr>PowerPoint Presentation</vt:lpstr>
      <vt:lpstr>Constitutional</vt:lpstr>
      <vt:lpstr>Constitutional</vt:lpstr>
      <vt:lpstr>The Tensions of the Logics that MPOs Live Within</vt:lpstr>
      <vt:lpstr>Common Areas of Tension for MPOs</vt:lpstr>
      <vt:lpstr>Why Integration of all Three Legitimacies is Hard</vt:lpstr>
      <vt:lpstr>Today’s Governance Reality</vt:lpstr>
      <vt:lpstr>The Whole Point</vt:lpstr>
      <vt:lpstr>In Conclusion…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Combs</dc:creator>
  <cp:lastModifiedBy>Sam Richardson</cp:lastModifiedBy>
  <cp:revision>2</cp:revision>
  <dcterms:created xsi:type="dcterms:W3CDTF">2026-04-15T13:04:34Z</dcterms:created>
  <dcterms:modified xsi:type="dcterms:W3CDTF">2026-06-02T19:03:55Z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0x01010096E6E09C81191E49A24A2DD90313FF04</vt:lpwstr>
  </property>
  <property fmtid="{D5CDD505-2E9C-101B-9397-08002B2CF9AE}" pid="3" name="MediaServiceImageTags">
    <vt:lpwstr/>
  </property>
</Properties>
</file>