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4C97-27FF-2A5E-9B37-D766B45DF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18BDA1-DAA4-110C-669D-8395F24DB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FC61A-B1BA-14A0-6B06-E535AB85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2E2-BFFB-4220-B8E0-E802491F209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ADD3A-4AF4-8EFF-BB12-171FAF5A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2B54E-7547-31B7-9463-EFD3370D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08A3-A01C-4382-8072-E293CAC4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2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D3FB-F147-BE88-342C-26D800B3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1362B-9189-5492-F766-EFAC6A14B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FFB30-0088-8D77-36A6-B2EF26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2E2-BFFB-4220-B8E0-E802491F209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76C7A-7497-7380-3557-322DC3D5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E4EA9-59A7-62CF-4BC9-71F5821F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08A3-A01C-4382-8072-E293CAC4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0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843278-0C8B-277B-C1E0-98860BACBF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6861E-55DC-9397-A96D-12234A56D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250E2-AC09-A9FD-461D-141A49490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2E2-BFFB-4220-B8E0-E802491F209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BA3F0-8C34-E7E6-CC0A-996E7D445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D7ABA-0E9A-4271-35B6-02407A60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08A3-A01C-4382-8072-E293CAC4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4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6314-61A2-44FA-4B4B-4513643D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9BA85-A2F8-D88B-0628-CC974306F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46F26-7FEE-828C-CF97-569F943C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2E2-BFFB-4220-B8E0-E802491F209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DFA02-0C06-1C23-3612-640BD160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2AD0B-7688-4FDA-5254-388534B5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08A3-A01C-4382-8072-E293CAC4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B1AF-598D-81DB-EC42-99CC007B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1CD86-3B5E-824A-4470-E19987967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060AA-B8E5-7113-E363-94EA9EC47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2E2-BFFB-4220-B8E0-E802491F209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716FE-4942-53FE-B01C-1028CDA3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2010F-F108-611C-1744-895A7D59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08A3-A01C-4382-8072-E293CAC4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5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86DE-D014-26A1-BD2F-B46511A4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DD05A-36F5-5EC8-3F18-249518F89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CA146-A2A6-CAD0-F051-2DC94E112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85BA1-3FA0-3E94-61F4-79C4B77D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2E2-BFFB-4220-B8E0-E802491F209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85536-2C51-7F31-F36A-B35340D4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E6950-A111-0381-B291-742977CD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08A3-A01C-4382-8072-E293CAC4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9F8A8-79A8-E5FE-2D74-BBA88EBA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2284E-8B90-4E07-1952-1F1E786EC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4826F-4D48-6B3A-FC73-5C9714DA0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9FFAD-A5EC-0EBB-A63E-3F90FD40F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1C8668-4F58-0744-62DB-740A48E5E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80D76-13D7-5EB4-C9CE-009DC83A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2E2-BFFB-4220-B8E0-E802491F209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ABD024-5332-8991-5354-CD7F5FA6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01E10D-0093-3985-8468-875A7606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08A3-A01C-4382-8072-E293CAC4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4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F836-4FBD-440D-D80D-5281102D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D30B8-A2A3-4325-2780-B8D91AF8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2E2-BFFB-4220-B8E0-E802491F209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0CACD-13C2-203E-3E2F-285B79FC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BAA88-8C42-1731-6188-B7F111A3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08A3-A01C-4382-8072-E293CAC4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1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E20DB1-37DD-E18A-4243-0D10839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2E2-BFFB-4220-B8E0-E802491F209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B7DCE-733C-172A-757C-FB1F6F006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794A7-7001-15CF-9600-92BB64C5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08A3-A01C-4382-8072-E293CAC4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E660-A460-34D3-5F17-013743FC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091D5-F7B8-F924-D53E-20CAA57E0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0BDC9-A5A6-6AB2-5283-9EFFF6140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D1600-8030-BA24-DAA1-78C354B5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2E2-BFFB-4220-B8E0-E802491F209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4ECA9-9B7B-B7D8-8816-6FAD9F9F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81409-4B58-B187-246D-E39E26793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08A3-A01C-4382-8072-E293CAC4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8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41AE-F2B9-73C1-A1B5-ABE8CC53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DDD92C-C83A-829A-C537-FC8DC0936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A7050-D279-3308-8F2A-2CD3EFBDC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D1906-7E22-16AD-AF35-ED9A6778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02E2-BFFB-4220-B8E0-E802491F209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E9E82-1D90-B56B-80E4-36CC535A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47A02-3206-F570-D00E-6D832A31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08A3-A01C-4382-8072-E293CAC4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4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47BE1F-0286-8A98-0B55-805B8349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D488B-9F9A-16BF-B881-CB9FA69CF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DE61C-FFB2-5E07-CA17-FC9B850F7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502E2-BFFB-4220-B8E0-E802491F209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B941-71A4-7EC0-566F-2B65B3071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E04AE-A91F-5F99-0725-960C8C030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0708A3-A01C-4382-8072-E293CAC4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5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3ECD6A-7DA7-7CB4-79F3-A489BF2A8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5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AE03B-E3EA-EEE5-AD5E-8BA59E0BF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B5C8D8-86DD-C542-92D8-63D0CC2B4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3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33C35-3850-2838-A8CC-C185A0697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C887C4-C3FD-9C87-AFA4-E627A66BC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2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314BE-7C87-DB06-D4EA-3169CF9AA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0AE11F-64F4-02BF-9055-E83D825E7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0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2E728-D9FD-ABE6-18C8-CEB151292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3C92A-4ABE-5CF9-6BE8-B308442AC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1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F6724-8E1E-FE63-8BA5-DA7001FD1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F90F8-5E8C-7F6F-8C71-5697D5F2F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90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D9B59-11E7-F866-F13C-7D773BE26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D746BF-6E89-02E8-70E2-7E6D87DD2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18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1FE5C-65F0-E061-9602-114560A9D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747B1C-470B-4D17-85EC-72140A11E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7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83E93-3E0C-B773-E44E-EB22F26FE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0EF79-10D0-899F-B390-6129507BD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39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2124F-8781-100F-1010-5D9563520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EE181-DC56-BD21-48E4-2B83B4C15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31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D8F1E-4D8F-919C-8C3A-4286CD637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53B729-4386-ACD5-3B26-0EC9BDC90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5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3CB22-A815-A2EC-8FF6-5BC5A1495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69FE3-9B69-41DB-E340-B8EA65419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65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B2F84-1ED0-8A65-08E3-BE19D2D84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DAC7B2-20CD-E911-931D-E2B5EC348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55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A78B3-69FB-2636-1AC2-89AA3AAF0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00EDD8-52FD-5F83-2A39-F800D8BA7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41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A00E3-CA46-115A-3858-5832A3B63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770E5B-77A3-A018-168B-5FDDE7DC5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11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9A917-7310-04EC-10D0-DF41E60F2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454674-5AAD-1406-BAE6-8A8DBB2E2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97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4D5DE-CC76-041F-C757-00DDBEC53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82A15A-11FF-4EB6-F5BA-766897A09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63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A9CAC-D9F7-1F7C-42FD-5A349A8D6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DC23D-1741-DF4E-CF81-4438B7061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89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761A2-7C29-2A7F-64FD-743482B24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2F9EB6-310D-389F-EF59-A2074625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97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5E9D7-4A4A-9486-6813-99026E2F9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22B7BC-816A-6F9F-7EF4-B3A3646F4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9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7C2E1-64C5-EA81-5A1A-B781CFCF8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CB8AB-F39C-4704-5F1D-3EF60E27B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7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72CD1-325C-4D19-1BCA-17ACE0D4F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7034D4-FEB7-01A8-1E49-C43B4B9D4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F395F-F34D-1276-4455-BBDCD9BD9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D3532-5096-44AB-44F9-FCF2BEA76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7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BE2BA-37C8-2042-FB3F-88C74DEA2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D5E597-2C05-D90B-6557-F8B11979A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3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579DE-65D0-F235-DABB-76B3F26B5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A4A91C-7EC9-E9BD-1921-5EA3106B8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DD1A6-275D-2FF4-ABC8-6A7CAB0BE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BF0AD-A1ED-1A94-67F7-C3C4BCC54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D69E5-0B19-CF3F-1602-5DDA99681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B4914B-CEE3-23E3-0736-58E603A18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28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E6E09C81191E49A24A2DD90313FF04" ma:contentTypeVersion="19" ma:contentTypeDescription="Create a new document." ma:contentTypeScope="" ma:versionID="d504370bc704e48c2f964429d487452d">
  <xsd:schema xmlns:xsd="http://www.w3.org/2001/XMLSchema" xmlns:xs="http://www.w3.org/2001/XMLSchema" xmlns:p="http://schemas.microsoft.com/office/2006/metadata/properties" xmlns:ns2="ba9775cd-2e03-4150-b92b-34cdf0fa42a6" xmlns:ns3="1071d9ae-834a-4061-b625-d1a84b1b9f42" targetNamespace="http://schemas.microsoft.com/office/2006/metadata/properties" ma:root="true" ma:fieldsID="4ba39663370996c71c956ecd4adeb809" ns2:_="" ns3:_="">
    <xsd:import namespace="ba9775cd-2e03-4150-b92b-34cdf0fa42a6"/>
    <xsd:import namespace="1071d9ae-834a-4061-b625-d1a84b1b9f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775cd-2e03-4150-b92b-34cdf0fa42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1d9ae-834a-4061-b625-d1a84b1b9f4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41b58611-fc72-4b02-8866-100e0e56e8a6}" ma:internalName="TaxCatchAll" ma:showField="CatchAllData" ma:web="1071d9ae-834a-4061-b625-d1a84b1b9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71d9ae-834a-4061-b625-d1a84b1b9f42" xsi:nil="true"/>
    <lcf76f155ced4ddcb4097134ff3c332f xmlns="ba9775cd-2e03-4150-b92b-34cdf0fa42a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B5370F-B47D-4833-99AF-4F326F99428F}"/>
</file>

<file path=customXml/itemProps2.xml><?xml version="1.0" encoding="utf-8"?>
<ds:datastoreItem xmlns:ds="http://schemas.openxmlformats.org/officeDocument/2006/customXml" ds:itemID="{8FD2A9D0-82DB-4855-9090-17E8890B14C4}"/>
</file>

<file path=customXml/itemProps3.xml><?xml version="1.0" encoding="utf-8"?>
<ds:datastoreItem xmlns:ds="http://schemas.openxmlformats.org/officeDocument/2006/customXml" ds:itemID="{5BA8238F-9E39-44F1-A976-DE999551307B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Yost</dc:creator>
  <cp:lastModifiedBy>James Yost</cp:lastModifiedBy>
  <cp:revision>1</cp:revision>
  <dcterms:created xsi:type="dcterms:W3CDTF">2026-06-02T20:19:40Z</dcterms:created>
  <dcterms:modified xsi:type="dcterms:W3CDTF">2026-06-02T20:24:06Z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0x01010096E6E09C81191E49A24A2DD90313FF04</vt:lpwstr>
  </property>
</Properties>
</file>