
<file path=[Content_Types].xml><?xml version="1.0" encoding="utf-8"?>
<Types xmlns="http://schemas.openxmlformats.org/package/2006/content-types">
  <Default Extension="fntdata" ContentType="application/x-fontdata"/>
  <Default Extension="jpg" ContentType="image/jpeg"/>
  <Default Extension="odttf" ContentType="application/vnd.openxmlformats-officedocument.obfuscatedFont"/>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x="5143500" cy="9144000"/>
  <p:embeddedFontLst>
    <p:embeddedFont>
      <p:font typeface="Archivo Medium"/>
      <p:regular r:id="rId20"/>
      <p:bold r:id="rId21"/>
      <p:italic r:id="rId22"/>
      <p:boldItalic r:id="rId23"/>
    </p:embeddedFont>
    <p:embeddedFont>
      <p:font typeface="Lato Black"/>
      <p:bold r:id="rId24"/>
      <p:boldItalic r:id="rId25"/>
    </p:embeddedFont>
    <p:embeddedFont>
      <p:font typeface="Helvetica Neue"/>
      <p:regular r:id="rId26"/>
      <p:bold r:id="rId27"/>
      <p:italic r:id="rId28"/>
      <p:boldItalic r:id="rId29"/>
    </p:embeddedFont>
    <p:embeddedFont>
      <p:font typeface="Archivo"/>
      <p:regular r:id="rId30"/>
      <p:bold r:id="rId31"/>
      <p:italic r:id="rId32"/>
      <p:boldItalic r:id="rId33"/>
    </p:embeddedFont>
    <p:embeddedFont>
      <p:font typeface="Archivo SemiBold"/>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716">
          <p15:clr>
            <a:srgbClr val="A4A3A4"/>
          </p15:clr>
        </p15:guide>
        <p15:guide id="2" orient="horz" pos="1720">
          <p15:clr>
            <a:srgbClr val="A4A3A4"/>
          </p15:clr>
        </p15:guide>
        <p15:guide id="3" pos="2880">
          <p15:clr>
            <a:srgbClr val="000000"/>
          </p15:clr>
        </p15:guide>
      </p15:sldGuideLst>
    </p:ext>
    <p:ext uri="GoogleSlidesCustomDataVersion2">
      <go:slidesCustomData xmlns:go="http://customooxmlschemas.google.com/" r:id="rId38" roundtripDataSignature="AMtx7mge0mcby+o/6oV76l75c1dWzkzHJ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3E3641A-4B45-4A93-BF97-22CA249A424D}">
  <a:tblStyle styleId="{B3E3641A-4B45-4A93-BF97-22CA249A424D}"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716" orient="horz"/>
        <p:guide pos="172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font" Target="fonts/HelveticaNeue-regular.fntdata"/><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customXml" Target="../customXml/item1.xml"/><Relationship Id="rId21" Type="http://schemas.openxmlformats.org/officeDocument/2006/relationships/font" Target="fonts/ArchivoMedium-bold.fntdata"/><Relationship Id="rId34" Type="http://schemas.openxmlformats.org/officeDocument/2006/relationships/font" Target="fonts/ArchivoSemiBold-regular.fntdata"/><Relationship Id="rId7" Type="http://schemas.openxmlformats.org/officeDocument/2006/relationships/slide" Target="slides/slide1.xml"/><Relationship Id="rId20" Type="http://schemas.openxmlformats.org/officeDocument/2006/relationships/font" Target="fonts/ArchivoMedium-regular.fntdata"/><Relationship Id="rId2" Type="http://schemas.openxmlformats.org/officeDocument/2006/relationships/viewProps" Target="viewProps.xml"/><Relationship Id="rId29" Type="http://schemas.openxmlformats.org/officeDocument/2006/relationships/font" Target="fonts/HelveticaNeue-boldItalic.fntdata"/><Relationship Id="rId16" Type="http://schemas.openxmlformats.org/officeDocument/2006/relationships/slide" Target="slides/slide10.xml"/><Relationship Id="rId41" Type="http://schemas.openxmlformats.org/officeDocument/2006/relationships/customXml" Target="../customXml/item3.xml"/><Relationship Id="rId24" Type="http://schemas.openxmlformats.org/officeDocument/2006/relationships/font" Target="fonts/LatoBlack-bold.fntdata"/><Relationship Id="rId1" Type="http://schemas.openxmlformats.org/officeDocument/2006/relationships/theme" Target="theme/theme1.xml"/><Relationship Id="rId6" Type="http://schemas.openxmlformats.org/officeDocument/2006/relationships/notesMaster" Target="notesMasters/notesMaster1.xml"/><Relationship Id="rId11" Type="http://schemas.openxmlformats.org/officeDocument/2006/relationships/slide" Target="slides/slide5.xml"/><Relationship Id="rId32" Type="http://schemas.openxmlformats.org/officeDocument/2006/relationships/font" Target="fonts/Archivo-italic.fntdata"/><Relationship Id="rId37" Type="http://schemas.openxmlformats.org/officeDocument/2006/relationships/font" Target="fonts/ArchivoSemiBold-boldItalic.fntdata"/><Relationship Id="rId40" Type="http://schemas.openxmlformats.org/officeDocument/2006/relationships/customXml" Target="../customXml/item2.xml"/><Relationship Id="rId23" Type="http://schemas.openxmlformats.org/officeDocument/2006/relationships/font" Target="fonts/ArchivoMedium-boldItalic.fntdata"/><Relationship Id="rId28" Type="http://schemas.openxmlformats.org/officeDocument/2006/relationships/font" Target="fonts/HelveticaNeue-italic.fntdata"/><Relationship Id="rId5" Type="http://schemas.openxmlformats.org/officeDocument/2006/relationships/slideMaster" Target="slideMasters/slideMaster1.xml"/><Relationship Id="rId15" Type="http://schemas.openxmlformats.org/officeDocument/2006/relationships/slide" Target="slides/slide9.xml"/><Relationship Id="rId36" Type="http://schemas.openxmlformats.org/officeDocument/2006/relationships/font" Target="fonts/ArchivoSemiBold-italic.fntdata"/><Relationship Id="rId31" Type="http://schemas.openxmlformats.org/officeDocument/2006/relationships/font" Target="fonts/Archivo-bold.fntdata"/><Relationship Id="rId10" Type="http://schemas.openxmlformats.org/officeDocument/2006/relationships/slide" Target="slides/slide4.xml"/><Relationship Id="rId19" Type="http://schemas.openxmlformats.org/officeDocument/2006/relationships/slide" Target="slides/slide13.xml"/><Relationship Id="rId22" Type="http://schemas.openxmlformats.org/officeDocument/2006/relationships/font" Target="fonts/ArchivoMedium-italic.fntdata"/><Relationship Id="rId4" Type="http://schemas.openxmlformats.org/officeDocument/2006/relationships/tableStyles" Target="tableStyles.xml"/><Relationship Id="rId9" Type="http://schemas.openxmlformats.org/officeDocument/2006/relationships/slide" Target="slides/slide3.xml"/><Relationship Id="rId27" Type="http://schemas.openxmlformats.org/officeDocument/2006/relationships/font" Target="fonts/HelveticaNeue-bold.fntdata"/><Relationship Id="rId30" Type="http://schemas.openxmlformats.org/officeDocument/2006/relationships/font" Target="fonts/Archivo-regular.fntdata"/><Relationship Id="rId35" Type="http://schemas.openxmlformats.org/officeDocument/2006/relationships/font" Target="fonts/ArchivoSemiBold-bold.fntdata"/><Relationship Id="rId14" Type="http://schemas.openxmlformats.org/officeDocument/2006/relationships/slide" Target="slides/slide8.xml"/><Relationship Id="rId8" Type="http://schemas.openxmlformats.org/officeDocument/2006/relationships/slide" Target="slides/slide2.xml"/><Relationship Id="rId3" Type="http://schemas.openxmlformats.org/officeDocument/2006/relationships/presProps" Target="presProps.xml"/><Relationship Id="rId25" Type="http://schemas.openxmlformats.org/officeDocument/2006/relationships/font" Target="fonts/LatoBlack-boldItalic.fntdata"/><Relationship Id="rId33" Type="http://schemas.openxmlformats.org/officeDocument/2006/relationships/font" Target="fonts/Archivo-boldItalic.fntdata"/><Relationship Id="rId12" Type="http://schemas.openxmlformats.org/officeDocument/2006/relationships/slide" Target="slides/slide6.xml"/><Relationship Id="rId17" Type="http://schemas.openxmlformats.org/officeDocument/2006/relationships/slide" Target="slides/slide11.xml"/><Relationship Id="rId3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857400" y="685800"/>
            <a:ext cx="342915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514350" y="4343400"/>
            <a:ext cx="41148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g3e24ad39cd6_0_43:notes"/>
          <p:cNvSpPr/>
          <p:nvPr>
            <p:ph idx="2" type="sldImg"/>
          </p:nvPr>
        </p:nvSpPr>
        <p:spPr>
          <a:xfrm>
            <a:off x="342900" y="571500"/>
            <a:ext cx="2743200" cy="15430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 name="Google Shape;36;g3e24ad39cd6_0_43:notes"/>
          <p:cNvSpPr txBox="1"/>
          <p:nvPr>
            <p:ph idx="1" type="body"/>
          </p:nvPr>
        </p:nvSpPr>
        <p:spPr>
          <a:xfrm>
            <a:off x="342900" y="2200275"/>
            <a:ext cx="2743200" cy="1800300"/>
          </a:xfrm>
          <a:prstGeom prst="rect">
            <a:avLst/>
          </a:prstGeom>
          <a:noFill/>
          <a:ln>
            <a:noFill/>
          </a:ln>
        </p:spPr>
        <p:txBody>
          <a:bodyPr anchorCtr="0" anchor="t" bIns="22850" lIns="45725" spcFirstLastPara="1" rIns="45725" wrap="square" tIns="22850">
            <a:noAutofit/>
          </a:bodyPr>
          <a:lstStyle/>
          <a:p>
            <a:pPr indent="0" lvl="0" marL="0" rtl="0" algn="l">
              <a:lnSpc>
                <a:spcPct val="100000"/>
              </a:lnSpc>
              <a:spcBef>
                <a:spcPts val="0"/>
              </a:spcBef>
              <a:spcAft>
                <a:spcPts val="0"/>
              </a:spcAft>
              <a:buSzPts val="1100"/>
              <a:buNone/>
            </a:pPr>
            <a:r>
              <a:t/>
            </a:r>
            <a:endParaRPr/>
          </a:p>
        </p:txBody>
      </p:sp>
      <p:sp>
        <p:nvSpPr>
          <p:cNvPr id="37" name="Google Shape;37;g3e24ad39cd6_0_43:notes"/>
          <p:cNvSpPr txBox="1"/>
          <p:nvPr>
            <p:ph idx="12" type="sldNum"/>
          </p:nvPr>
        </p:nvSpPr>
        <p:spPr>
          <a:xfrm>
            <a:off x="1942306" y="4342607"/>
            <a:ext cx="1485900" cy="229500"/>
          </a:xfrm>
          <a:prstGeom prst="rect">
            <a:avLst/>
          </a:prstGeom>
          <a:noFill/>
          <a:ln>
            <a:noFill/>
          </a:ln>
        </p:spPr>
        <p:txBody>
          <a:bodyPr anchorCtr="0" anchor="b" bIns="22850" lIns="45725" spcFirstLastPara="1" rIns="45725" wrap="square" tIns="22850">
            <a:noAutofit/>
          </a:bodyPr>
          <a:lstStyle/>
          <a:p>
            <a:pPr indent="0" lvl="0" marL="0" marR="0" rtl="0" algn="r">
              <a:lnSpc>
                <a:spcPct val="100000"/>
              </a:lnSpc>
              <a:spcBef>
                <a:spcPts val="0"/>
              </a:spcBef>
              <a:spcAft>
                <a:spcPts val="0"/>
              </a:spcAft>
              <a:buClr>
                <a:srgbClr val="000000"/>
              </a:buClr>
              <a:buSzPts val="700"/>
              <a:buFont typeface="Arial"/>
              <a:buNone/>
            </a:pPr>
            <a:fld id="{00000000-1234-1234-1234-123412341234}" type="slidenum">
              <a:rPr b="0" i="0" lang="en-US" sz="700" u="none" cap="none" strike="noStrike">
                <a:solidFill>
                  <a:srgbClr val="000000"/>
                </a:solidFill>
                <a:latin typeface="Arial"/>
                <a:ea typeface="Arial"/>
                <a:cs typeface="Arial"/>
                <a:sym typeface="Arial"/>
              </a:rPr>
              <a:t>‹#›</a:t>
            </a:fld>
            <a:endParaRPr b="0" i="0" sz="7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9:notes"/>
          <p:cNvSpPr/>
          <p:nvPr>
            <p:ph idx="2" type="sldImg"/>
          </p:nvPr>
        </p:nvSpPr>
        <p:spPr>
          <a:xfrm>
            <a:off x="342900" y="571500"/>
            <a:ext cx="2743200" cy="15430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5" name="Google Shape;285;p9:notes"/>
          <p:cNvSpPr txBox="1"/>
          <p:nvPr>
            <p:ph idx="1" type="body"/>
          </p:nvPr>
        </p:nvSpPr>
        <p:spPr>
          <a:xfrm>
            <a:off x="342900" y="2200275"/>
            <a:ext cx="2743200" cy="1800300"/>
          </a:xfrm>
          <a:prstGeom prst="rect">
            <a:avLst/>
          </a:prstGeom>
          <a:noFill/>
          <a:ln>
            <a:noFill/>
          </a:ln>
        </p:spPr>
        <p:txBody>
          <a:bodyPr anchorCtr="0" anchor="t" bIns="22850" lIns="45725" spcFirstLastPara="1" rIns="45725" wrap="square" tIns="22850">
            <a:noAutofit/>
          </a:bodyPr>
          <a:lstStyle/>
          <a:p>
            <a:pPr indent="0" lvl="0" marL="0" rtl="0" algn="l">
              <a:lnSpc>
                <a:spcPct val="100000"/>
              </a:lnSpc>
              <a:spcBef>
                <a:spcPts val="0"/>
              </a:spcBef>
              <a:spcAft>
                <a:spcPts val="0"/>
              </a:spcAft>
              <a:buSzPts val="1100"/>
              <a:buNone/>
            </a:pPr>
            <a:r>
              <a:t/>
            </a:r>
            <a:endParaRPr/>
          </a:p>
        </p:txBody>
      </p:sp>
      <p:sp>
        <p:nvSpPr>
          <p:cNvPr id="286" name="Google Shape;286;p9:notes"/>
          <p:cNvSpPr txBox="1"/>
          <p:nvPr>
            <p:ph idx="12" type="sldNum"/>
          </p:nvPr>
        </p:nvSpPr>
        <p:spPr>
          <a:xfrm>
            <a:off x="1942306" y="4342607"/>
            <a:ext cx="1485900" cy="229500"/>
          </a:xfrm>
          <a:prstGeom prst="rect">
            <a:avLst/>
          </a:prstGeom>
          <a:noFill/>
          <a:ln>
            <a:noFill/>
          </a:ln>
        </p:spPr>
        <p:txBody>
          <a:bodyPr anchorCtr="0" anchor="b" bIns="22850" lIns="45725" spcFirstLastPara="1" rIns="45725" wrap="square" tIns="22850">
            <a:noAutofit/>
          </a:bodyPr>
          <a:lstStyle/>
          <a:p>
            <a:pPr indent="0" lvl="0" marL="0" marR="0" rtl="0" algn="r">
              <a:lnSpc>
                <a:spcPct val="100000"/>
              </a:lnSpc>
              <a:spcBef>
                <a:spcPts val="0"/>
              </a:spcBef>
              <a:spcAft>
                <a:spcPts val="0"/>
              </a:spcAft>
              <a:buClr>
                <a:srgbClr val="000000"/>
              </a:buClr>
              <a:buSzPts val="700"/>
              <a:buFont typeface="Arial"/>
              <a:buNone/>
            </a:pPr>
            <a:fld id="{00000000-1234-1234-1234-123412341234}" type="slidenum">
              <a:rPr b="0" i="0" lang="en-US" sz="700" u="none" cap="none" strike="noStrike">
                <a:solidFill>
                  <a:srgbClr val="000000"/>
                </a:solidFill>
                <a:latin typeface="Arial"/>
                <a:ea typeface="Arial"/>
                <a:cs typeface="Arial"/>
                <a:sym typeface="Arial"/>
              </a:rPr>
              <a:t>‹#›</a:t>
            </a:fld>
            <a:endParaRPr b="0" i="0" sz="7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0:notes"/>
          <p:cNvSpPr/>
          <p:nvPr>
            <p:ph idx="2" type="sldImg"/>
          </p:nvPr>
        </p:nvSpPr>
        <p:spPr>
          <a:xfrm>
            <a:off x="342900" y="571500"/>
            <a:ext cx="2743200" cy="15430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3" name="Google Shape;323;p10:notes"/>
          <p:cNvSpPr txBox="1"/>
          <p:nvPr>
            <p:ph idx="1" type="body"/>
          </p:nvPr>
        </p:nvSpPr>
        <p:spPr>
          <a:xfrm>
            <a:off x="342900" y="2200275"/>
            <a:ext cx="2743200" cy="1800300"/>
          </a:xfrm>
          <a:prstGeom prst="rect">
            <a:avLst/>
          </a:prstGeom>
          <a:noFill/>
          <a:ln>
            <a:noFill/>
          </a:ln>
        </p:spPr>
        <p:txBody>
          <a:bodyPr anchorCtr="0" anchor="t" bIns="22850" lIns="45725" spcFirstLastPara="1" rIns="45725" wrap="square" tIns="22850">
            <a:noAutofit/>
          </a:bodyPr>
          <a:lstStyle/>
          <a:p>
            <a:pPr indent="0" lvl="0" marL="0" rtl="0" algn="l">
              <a:lnSpc>
                <a:spcPct val="100000"/>
              </a:lnSpc>
              <a:spcBef>
                <a:spcPts val="0"/>
              </a:spcBef>
              <a:spcAft>
                <a:spcPts val="0"/>
              </a:spcAft>
              <a:buSzPts val="1100"/>
              <a:buNone/>
            </a:pPr>
            <a:r>
              <a:t/>
            </a:r>
            <a:endParaRPr/>
          </a:p>
        </p:txBody>
      </p:sp>
      <p:sp>
        <p:nvSpPr>
          <p:cNvPr id="324" name="Google Shape;324;p10:notes"/>
          <p:cNvSpPr txBox="1"/>
          <p:nvPr>
            <p:ph idx="12" type="sldNum"/>
          </p:nvPr>
        </p:nvSpPr>
        <p:spPr>
          <a:xfrm>
            <a:off x="1942306" y="4342607"/>
            <a:ext cx="1485900" cy="229500"/>
          </a:xfrm>
          <a:prstGeom prst="rect">
            <a:avLst/>
          </a:prstGeom>
          <a:noFill/>
          <a:ln>
            <a:noFill/>
          </a:ln>
        </p:spPr>
        <p:txBody>
          <a:bodyPr anchorCtr="0" anchor="b" bIns="22850" lIns="45725" spcFirstLastPara="1" rIns="45725" wrap="square" tIns="22850">
            <a:noAutofit/>
          </a:bodyPr>
          <a:lstStyle/>
          <a:p>
            <a:pPr indent="0" lvl="0" marL="0" marR="0" rtl="0" algn="r">
              <a:lnSpc>
                <a:spcPct val="100000"/>
              </a:lnSpc>
              <a:spcBef>
                <a:spcPts val="0"/>
              </a:spcBef>
              <a:spcAft>
                <a:spcPts val="0"/>
              </a:spcAft>
              <a:buClr>
                <a:srgbClr val="000000"/>
              </a:buClr>
              <a:buSzPts val="700"/>
              <a:buFont typeface="Arial"/>
              <a:buNone/>
            </a:pPr>
            <a:fld id="{00000000-1234-1234-1234-123412341234}" type="slidenum">
              <a:rPr b="0" i="0" lang="en-US" sz="700" u="none" cap="none" strike="noStrike">
                <a:solidFill>
                  <a:srgbClr val="000000"/>
                </a:solidFill>
                <a:latin typeface="Arial"/>
                <a:ea typeface="Arial"/>
                <a:cs typeface="Arial"/>
                <a:sym typeface="Arial"/>
              </a:rPr>
              <a:t>‹#›</a:t>
            </a:fld>
            <a:endParaRPr b="0" i="0" sz="7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11:notes"/>
          <p:cNvSpPr/>
          <p:nvPr>
            <p:ph idx="2" type="sldImg"/>
          </p:nvPr>
        </p:nvSpPr>
        <p:spPr>
          <a:xfrm>
            <a:off x="342900" y="571500"/>
            <a:ext cx="2743200" cy="15430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4" name="Google Shape;354;p11:notes"/>
          <p:cNvSpPr txBox="1"/>
          <p:nvPr>
            <p:ph idx="1" type="body"/>
          </p:nvPr>
        </p:nvSpPr>
        <p:spPr>
          <a:xfrm>
            <a:off x="342900" y="2200275"/>
            <a:ext cx="2743200" cy="1800300"/>
          </a:xfrm>
          <a:prstGeom prst="rect">
            <a:avLst/>
          </a:prstGeom>
          <a:noFill/>
          <a:ln>
            <a:noFill/>
          </a:ln>
        </p:spPr>
        <p:txBody>
          <a:bodyPr anchorCtr="0" anchor="t" bIns="22850" lIns="45725" spcFirstLastPara="1" rIns="45725" wrap="square" tIns="22850">
            <a:noAutofit/>
          </a:bodyPr>
          <a:lstStyle/>
          <a:p>
            <a:pPr indent="0" lvl="0" marL="0" rtl="0" algn="l">
              <a:lnSpc>
                <a:spcPct val="100000"/>
              </a:lnSpc>
              <a:spcBef>
                <a:spcPts val="0"/>
              </a:spcBef>
              <a:spcAft>
                <a:spcPts val="0"/>
              </a:spcAft>
              <a:buSzPts val="1100"/>
              <a:buNone/>
            </a:pPr>
            <a:r>
              <a:t/>
            </a:r>
            <a:endParaRPr/>
          </a:p>
        </p:txBody>
      </p:sp>
      <p:sp>
        <p:nvSpPr>
          <p:cNvPr id="355" name="Google Shape;355;p11:notes"/>
          <p:cNvSpPr txBox="1"/>
          <p:nvPr>
            <p:ph idx="12" type="sldNum"/>
          </p:nvPr>
        </p:nvSpPr>
        <p:spPr>
          <a:xfrm>
            <a:off x="1942306" y="4342607"/>
            <a:ext cx="1485900" cy="229500"/>
          </a:xfrm>
          <a:prstGeom prst="rect">
            <a:avLst/>
          </a:prstGeom>
          <a:noFill/>
          <a:ln>
            <a:noFill/>
          </a:ln>
        </p:spPr>
        <p:txBody>
          <a:bodyPr anchorCtr="0" anchor="b" bIns="22850" lIns="45725" spcFirstLastPara="1" rIns="45725" wrap="square" tIns="22850">
            <a:noAutofit/>
          </a:bodyPr>
          <a:lstStyle/>
          <a:p>
            <a:pPr indent="0" lvl="0" marL="0" marR="0" rtl="0" algn="r">
              <a:lnSpc>
                <a:spcPct val="100000"/>
              </a:lnSpc>
              <a:spcBef>
                <a:spcPts val="0"/>
              </a:spcBef>
              <a:spcAft>
                <a:spcPts val="0"/>
              </a:spcAft>
              <a:buClr>
                <a:srgbClr val="000000"/>
              </a:buClr>
              <a:buSzPts val="700"/>
              <a:buFont typeface="Arial"/>
              <a:buNone/>
            </a:pPr>
            <a:fld id="{00000000-1234-1234-1234-123412341234}" type="slidenum">
              <a:rPr b="0" i="0" lang="en-US" sz="700" u="none" cap="none" strike="noStrike">
                <a:solidFill>
                  <a:srgbClr val="000000"/>
                </a:solidFill>
                <a:latin typeface="Arial"/>
                <a:ea typeface="Arial"/>
                <a:cs typeface="Arial"/>
                <a:sym typeface="Arial"/>
              </a:rPr>
              <a:t>‹#›</a:t>
            </a:fld>
            <a:endParaRPr b="0" i="0" sz="7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12:notes"/>
          <p:cNvSpPr/>
          <p:nvPr>
            <p:ph idx="2" type="sldImg"/>
          </p:nvPr>
        </p:nvSpPr>
        <p:spPr>
          <a:xfrm>
            <a:off x="342900" y="571500"/>
            <a:ext cx="2743200" cy="15430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6" name="Google Shape;396;p12:notes"/>
          <p:cNvSpPr txBox="1"/>
          <p:nvPr>
            <p:ph idx="1" type="body"/>
          </p:nvPr>
        </p:nvSpPr>
        <p:spPr>
          <a:xfrm>
            <a:off x="342900" y="2200275"/>
            <a:ext cx="2743200" cy="1800300"/>
          </a:xfrm>
          <a:prstGeom prst="rect">
            <a:avLst/>
          </a:prstGeom>
          <a:noFill/>
          <a:ln>
            <a:noFill/>
          </a:ln>
        </p:spPr>
        <p:txBody>
          <a:bodyPr anchorCtr="0" anchor="t" bIns="22850" lIns="45725" spcFirstLastPara="1" rIns="45725" wrap="square" tIns="22850">
            <a:noAutofit/>
          </a:bodyPr>
          <a:lstStyle/>
          <a:p>
            <a:pPr indent="0" lvl="0" marL="0" rtl="0" algn="l">
              <a:lnSpc>
                <a:spcPct val="100000"/>
              </a:lnSpc>
              <a:spcBef>
                <a:spcPts val="0"/>
              </a:spcBef>
              <a:spcAft>
                <a:spcPts val="0"/>
              </a:spcAft>
              <a:buSzPts val="1100"/>
              <a:buNone/>
            </a:pPr>
            <a:r>
              <a:t/>
            </a:r>
            <a:endParaRPr/>
          </a:p>
        </p:txBody>
      </p:sp>
      <p:sp>
        <p:nvSpPr>
          <p:cNvPr id="397" name="Google Shape;397;p12:notes"/>
          <p:cNvSpPr txBox="1"/>
          <p:nvPr>
            <p:ph idx="12" type="sldNum"/>
          </p:nvPr>
        </p:nvSpPr>
        <p:spPr>
          <a:xfrm>
            <a:off x="1942306" y="4342607"/>
            <a:ext cx="1485900" cy="229500"/>
          </a:xfrm>
          <a:prstGeom prst="rect">
            <a:avLst/>
          </a:prstGeom>
          <a:noFill/>
          <a:ln>
            <a:noFill/>
          </a:ln>
        </p:spPr>
        <p:txBody>
          <a:bodyPr anchorCtr="0" anchor="b" bIns="22850" lIns="45725" spcFirstLastPara="1" rIns="45725" wrap="square" tIns="22850">
            <a:noAutofit/>
          </a:bodyPr>
          <a:lstStyle/>
          <a:p>
            <a:pPr indent="0" lvl="0" marL="0" marR="0" rtl="0" algn="r">
              <a:lnSpc>
                <a:spcPct val="100000"/>
              </a:lnSpc>
              <a:spcBef>
                <a:spcPts val="0"/>
              </a:spcBef>
              <a:spcAft>
                <a:spcPts val="0"/>
              </a:spcAft>
              <a:buClr>
                <a:srgbClr val="000000"/>
              </a:buClr>
              <a:buSzPts val="700"/>
              <a:buFont typeface="Arial"/>
              <a:buNone/>
            </a:pPr>
            <a:fld id="{00000000-1234-1234-1234-123412341234}" type="slidenum">
              <a:rPr b="0" i="0" lang="en-US" sz="700" u="none" cap="none" strike="noStrike">
                <a:solidFill>
                  <a:srgbClr val="000000"/>
                </a:solidFill>
                <a:latin typeface="Arial"/>
                <a:ea typeface="Arial"/>
                <a:cs typeface="Arial"/>
                <a:sym typeface="Arial"/>
              </a:rPr>
              <a:t>‹#›</a:t>
            </a:fld>
            <a:endParaRPr b="0" i="0" sz="7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1:notes"/>
          <p:cNvSpPr/>
          <p:nvPr>
            <p:ph idx="2" type="sldImg"/>
          </p:nvPr>
        </p:nvSpPr>
        <p:spPr>
          <a:xfrm>
            <a:off x="342900" y="571500"/>
            <a:ext cx="2743200" cy="15430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p1:notes"/>
          <p:cNvSpPr txBox="1"/>
          <p:nvPr>
            <p:ph idx="1" type="body"/>
          </p:nvPr>
        </p:nvSpPr>
        <p:spPr>
          <a:xfrm>
            <a:off x="342900" y="2200275"/>
            <a:ext cx="2743200" cy="1800300"/>
          </a:xfrm>
          <a:prstGeom prst="rect">
            <a:avLst/>
          </a:prstGeom>
          <a:noFill/>
          <a:ln>
            <a:noFill/>
          </a:ln>
        </p:spPr>
        <p:txBody>
          <a:bodyPr anchorCtr="0" anchor="t" bIns="22850" lIns="45725" spcFirstLastPara="1" rIns="45725" wrap="square" tIns="22850">
            <a:noAutofit/>
          </a:bodyPr>
          <a:lstStyle/>
          <a:p>
            <a:pPr indent="0" lvl="0" marL="0" rtl="0" algn="l">
              <a:lnSpc>
                <a:spcPct val="100000"/>
              </a:lnSpc>
              <a:spcBef>
                <a:spcPts val="0"/>
              </a:spcBef>
              <a:spcAft>
                <a:spcPts val="0"/>
              </a:spcAft>
              <a:buSzPts val="1100"/>
              <a:buNone/>
            </a:pPr>
            <a:r>
              <a:t/>
            </a:r>
            <a:endParaRPr/>
          </a:p>
        </p:txBody>
      </p:sp>
      <p:sp>
        <p:nvSpPr>
          <p:cNvPr id="62" name="Google Shape;62;p1:notes"/>
          <p:cNvSpPr txBox="1"/>
          <p:nvPr>
            <p:ph idx="12" type="sldNum"/>
          </p:nvPr>
        </p:nvSpPr>
        <p:spPr>
          <a:xfrm>
            <a:off x="1942306" y="4342607"/>
            <a:ext cx="1485900" cy="229500"/>
          </a:xfrm>
          <a:prstGeom prst="rect">
            <a:avLst/>
          </a:prstGeom>
          <a:noFill/>
          <a:ln>
            <a:noFill/>
          </a:ln>
        </p:spPr>
        <p:txBody>
          <a:bodyPr anchorCtr="0" anchor="b" bIns="22850" lIns="45725" spcFirstLastPara="1" rIns="45725" wrap="square" tIns="22850">
            <a:noAutofit/>
          </a:bodyPr>
          <a:lstStyle/>
          <a:p>
            <a:pPr indent="0" lvl="0" marL="0" marR="0" rtl="0" algn="r">
              <a:lnSpc>
                <a:spcPct val="100000"/>
              </a:lnSpc>
              <a:spcBef>
                <a:spcPts val="0"/>
              </a:spcBef>
              <a:spcAft>
                <a:spcPts val="0"/>
              </a:spcAft>
              <a:buClr>
                <a:srgbClr val="000000"/>
              </a:buClr>
              <a:buSzPts val="700"/>
              <a:buFont typeface="Arial"/>
              <a:buNone/>
            </a:pPr>
            <a:fld id="{00000000-1234-1234-1234-123412341234}" type="slidenum">
              <a:rPr b="0" i="0" lang="en-US" sz="700" u="none" cap="none" strike="noStrike">
                <a:solidFill>
                  <a:srgbClr val="000000"/>
                </a:solidFill>
                <a:latin typeface="Arial"/>
                <a:ea typeface="Arial"/>
                <a:cs typeface="Arial"/>
                <a:sym typeface="Arial"/>
              </a:rPr>
              <a:t>‹#›</a:t>
            </a:fld>
            <a:endParaRPr b="0" i="0" sz="7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p:nvPr>
            <p:ph idx="2" type="sldImg"/>
          </p:nvPr>
        </p:nvSpPr>
        <p:spPr>
          <a:xfrm>
            <a:off x="342900" y="571500"/>
            <a:ext cx="2743200" cy="15430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p2:notes"/>
          <p:cNvSpPr txBox="1"/>
          <p:nvPr>
            <p:ph idx="1" type="body"/>
          </p:nvPr>
        </p:nvSpPr>
        <p:spPr>
          <a:xfrm>
            <a:off x="342900" y="2200275"/>
            <a:ext cx="2743200" cy="1800300"/>
          </a:xfrm>
          <a:prstGeom prst="rect">
            <a:avLst/>
          </a:prstGeom>
          <a:noFill/>
          <a:ln>
            <a:noFill/>
          </a:ln>
        </p:spPr>
        <p:txBody>
          <a:bodyPr anchorCtr="0" anchor="t" bIns="22850" lIns="45725" spcFirstLastPara="1" rIns="45725" wrap="square" tIns="22850">
            <a:noAutofit/>
          </a:bodyPr>
          <a:lstStyle/>
          <a:p>
            <a:pPr indent="0" lvl="0" marL="0" rtl="0" algn="l">
              <a:lnSpc>
                <a:spcPct val="100000"/>
              </a:lnSpc>
              <a:spcBef>
                <a:spcPts val="0"/>
              </a:spcBef>
              <a:spcAft>
                <a:spcPts val="0"/>
              </a:spcAft>
              <a:buSzPts val="1100"/>
              <a:buNone/>
            </a:pPr>
            <a:r>
              <a:t/>
            </a:r>
            <a:endParaRPr/>
          </a:p>
        </p:txBody>
      </p:sp>
      <p:sp>
        <p:nvSpPr>
          <p:cNvPr id="90" name="Google Shape;90;p2:notes"/>
          <p:cNvSpPr txBox="1"/>
          <p:nvPr>
            <p:ph idx="12" type="sldNum"/>
          </p:nvPr>
        </p:nvSpPr>
        <p:spPr>
          <a:xfrm>
            <a:off x="1942306" y="4342607"/>
            <a:ext cx="1485900" cy="229500"/>
          </a:xfrm>
          <a:prstGeom prst="rect">
            <a:avLst/>
          </a:prstGeom>
          <a:noFill/>
          <a:ln>
            <a:noFill/>
          </a:ln>
        </p:spPr>
        <p:txBody>
          <a:bodyPr anchorCtr="0" anchor="b" bIns="22850" lIns="45725" spcFirstLastPara="1" rIns="45725" wrap="square" tIns="22850">
            <a:noAutofit/>
          </a:bodyPr>
          <a:lstStyle/>
          <a:p>
            <a:pPr indent="0" lvl="0" marL="0" marR="0" rtl="0" algn="r">
              <a:lnSpc>
                <a:spcPct val="100000"/>
              </a:lnSpc>
              <a:spcBef>
                <a:spcPts val="0"/>
              </a:spcBef>
              <a:spcAft>
                <a:spcPts val="0"/>
              </a:spcAft>
              <a:buClr>
                <a:srgbClr val="000000"/>
              </a:buClr>
              <a:buSzPts val="700"/>
              <a:buFont typeface="Arial"/>
              <a:buNone/>
            </a:pPr>
            <a:fld id="{00000000-1234-1234-1234-123412341234}" type="slidenum">
              <a:rPr b="0" i="0" lang="en-US" sz="700" u="none" cap="none" strike="noStrike">
                <a:solidFill>
                  <a:srgbClr val="000000"/>
                </a:solidFill>
                <a:latin typeface="Arial"/>
                <a:ea typeface="Arial"/>
                <a:cs typeface="Arial"/>
                <a:sym typeface="Arial"/>
              </a:rPr>
              <a:t>‹#›</a:t>
            </a:fld>
            <a:endParaRPr b="0" i="0" sz="7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3:notes"/>
          <p:cNvSpPr/>
          <p:nvPr>
            <p:ph idx="2" type="sldImg"/>
          </p:nvPr>
        </p:nvSpPr>
        <p:spPr>
          <a:xfrm>
            <a:off x="342900" y="571500"/>
            <a:ext cx="2743200" cy="15430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p3:notes"/>
          <p:cNvSpPr txBox="1"/>
          <p:nvPr>
            <p:ph idx="1" type="body"/>
          </p:nvPr>
        </p:nvSpPr>
        <p:spPr>
          <a:xfrm>
            <a:off x="342900" y="2200275"/>
            <a:ext cx="2743200" cy="1800300"/>
          </a:xfrm>
          <a:prstGeom prst="rect">
            <a:avLst/>
          </a:prstGeom>
          <a:noFill/>
          <a:ln>
            <a:noFill/>
          </a:ln>
        </p:spPr>
        <p:txBody>
          <a:bodyPr anchorCtr="0" anchor="t" bIns="22850" lIns="45725" spcFirstLastPara="1" rIns="45725" wrap="square" tIns="22850">
            <a:noAutofit/>
          </a:bodyPr>
          <a:lstStyle/>
          <a:p>
            <a:pPr indent="0" lvl="0" marL="0" rtl="0" algn="l">
              <a:lnSpc>
                <a:spcPct val="100000"/>
              </a:lnSpc>
              <a:spcBef>
                <a:spcPts val="0"/>
              </a:spcBef>
              <a:spcAft>
                <a:spcPts val="0"/>
              </a:spcAft>
              <a:buSzPts val="1100"/>
              <a:buNone/>
            </a:pPr>
            <a:r>
              <a:t/>
            </a:r>
            <a:endParaRPr/>
          </a:p>
        </p:txBody>
      </p:sp>
      <p:sp>
        <p:nvSpPr>
          <p:cNvPr id="121" name="Google Shape;121;p3:notes"/>
          <p:cNvSpPr txBox="1"/>
          <p:nvPr>
            <p:ph idx="12" type="sldNum"/>
          </p:nvPr>
        </p:nvSpPr>
        <p:spPr>
          <a:xfrm>
            <a:off x="1942306" y="4342607"/>
            <a:ext cx="1485900" cy="229500"/>
          </a:xfrm>
          <a:prstGeom prst="rect">
            <a:avLst/>
          </a:prstGeom>
          <a:noFill/>
          <a:ln>
            <a:noFill/>
          </a:ln>
        </p:spPr>
        <p:txBody>
          <a:bodyPr anchorCtr="0" anchor="b" bIns="22850" lIns="45725" spcFirstLastPara="1" rIns="45725" wrap="square" tIns="22850">
            <a:noAutofit/>
          </a:bodyPr>
          <a:lstStyle/>
          <a:p>
            <a:pPr indent="0" lvl="0" marL="0" marR="0" rtl="0" algn="r">
              <a:lnSpc>
                <a:spcPct val="100000"/>
              </a:lnSpc>
              <a:spcBef>
                <a:spcPts val="0"/>
              </a:spcBef>
              <a:spcAft>
                <a:spcPts val="0"/>
              </a:spcAft>
              <a:buClr>
                <a:srgbClr val="000000"/>
              </a:buClr>
              <a:buSzPts val="700"/>
              <a:buFont typeface="Arial"/>
              <a:buNone/>
            </a:pPr>
            <a:fld id="{00000000-1234-1234-1234-123412341234}" type="slidenum">
              <a:rPr b="0" i="0" lang="en-US" sz="700" u="none" cap="none" strike="noStrike">
                <a:solidFill>
                  <a:srgbClr val="000000"/>
                </a:solidFill>
                <a:latin typeface="Arial"/>
                <a:ea typeface="Arial"/>
                <a:cs typeface="Arial"/>
                <a:sym typeface="Arial"/>
              </a:rPr>
              <a:t>‹#›</a:t>
            </a:fld>
            <a:endParaRPr b="0" i="0" sz="7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4:notes"/>
          <p:cNvSpPr/>
          <p:nvPr>
            <p:ph idx="2" type="sldImg"/>
          </p:nvPr>
        </p:nvSpPr>
        <p:spPr>
          <a:xfrm>
            <a:off x="342900" y="571500"/>
            <a:ext cx="2743200" cy="15430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p4:notes"/>
          <p:cNvSpPr txBox="1"/>
          <p:nvPr>
            <p:ph idx="1" type="body"/>
          </p:nvPr>
        </p:nvSpPr>
        <p:spPr>
          <a:xfrm>
            <a:off x="342900" y="2200275"/>
            <a:ext cx="2743200" cy="1800300"/>
          </a:xfrm>
          <a:prstGeom prst="rect">
            <a:avLst/>
          </a:prstGeom>
          <a:noFill/>
          <a:ln>
            <a:noFill/>
          </a:ln>
        </p:spPr>
        <p:txBody>
          <a:bodyPr anchorCtr="0" anchor="t" bIns="22850" lIns="45725" spcFirstLastPara="1" rIns="45725" wrap="square" tIns="22850">
            <a:noAutofit/>
          </a:bodyPr>
          <a:lstStyle/>
          <a:p>
            <a:pPr indent="0" lvl="0" marL="0" rtl="0" algn="l">
              <a:lnSpc>
                <a:spcPct val="100000"/>
              </a:lnSpc>
              <a:spcBef>
                <a:spcPts val="0"/>
              </a:spcBef>
              <a:spcAft>
                <a:spcPts val="0"/>
              </a:spcAft>
              <a:buSzPts val="1100"/>
              <a:buNone/>
            </a:pPr>
            <a:r>
              <a:t/>
            </a:r>
            <a:endParaRPr/>
          </a:p>
        </p:txBody>
      </p:sp>
      <p:sp>
        <p:nvSpPr>
          <p:cNvPr id="147" name="Google Shape;147;p4:notes"/>
          <p:cNvSpPr txBox="1"/>
          <p:nvPr>
            <p:ph idx="12" type="sldNum"/>
          </p:nvPr>
        </p:nvSpPr>
        <p:spPr>
          <a:xfrm>
            <a:off x="1942306" y="4342607"/>
            <a:ext cx="1485900" cy="229500"/>
          </a:xfrm>
          <a:prstGeom prst="rect">
            <a:avLst/>
          </a:prstGeom>
          <a:noFill/>
          <a:ln>
            <a:noFill/>
          </a:ln>
        </p:spPr>
        <p:txBody>
          <a:bodyPr anchorCtr="0" anchor="b" bIns="22850" lIns="45725" spcFirstLastPara="1" rIns="45725" wrap="square" tIns="22850">
            <a:noAutofit/>
          </a:bodyPr>
          <a:lstStyle/>
          <a:p>
            <a:pPr indent="0" lvl="0" marL="0" marR="0" rtl="0" algn="r">
              <a:lnSpc>
                <a:spcPct val="100000"/>
              </a:lnSpc>
              <a:spcBef>
                <a:spcPts val="0"/>
              </a:spcBef>
              <a:spcAft>
                <a:spcPts val="0"/>
              </a:spcAft>
              <a:buClr>
                <a:srgbClr val="000000"/>
              </a:buClr>
              <a:buSzPts val="700"/>
              <a:buFont typeface="Arial"/>
              <a:buNone/>
            </a:pPr>
            <a:fld id="{00000000-1234-1234-1234-123412341234}" type="slidenum">
              <a:rPr b="0" i="0" lang="en-US" sz="700" u="none" cap="none" strike="noStrike">
                <a:solidFill>
                  <a:srgbClr val="000000"/>
                </a:solidFill>
                <a:latin typeface="Arial"/>
                <a:ea typeface="Arial"/>
                <a:cs typeface="Arial"/>
                <a:sym typeface="Arial"/>
              </a:rPr>
              <a:t>‹#›</a:t>
            </a:fld>
            <a:endParaRPr b="0" i="0" sz="7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5:notes"/>
          <p:cNvSpPr/>
          <p:nvPr>
            <p:ph idx="2" type="sldImg"/>
          </p:nvPr>
        </p:nvSpPr>
        <p:spPr>
          <a:xfrm>
            <a:off x="342900" y="571500"/>
            <a:ext cx="2743200" cy="15430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p5:notes"/>
          <p:cNvSpPr txBox="1"/>
          <p:nvPr>
            <p:ph idx="1" type="body"/>
          </p:nvPr>
        </p:nvSpPr>
        <p:spPr>
          <a:xfrm>
            <a:off x="342900" y="2200275"/>
            <a:ext cx="2743200" cy="1800300"/>
          </a:xfrm>
          <a:prstGeom prst="rect">
            <a:avLst/>
          </a:prstGeom>
          <a:noFill/>
          <a:ln>
            <a:noFill/>
          </a:ln>
        </p:spPr>
        <p:txBody>
          <a:bodyPr anchorCtr="0" anchor="t" bIns="22850" lIns="45725" spcFirstLastPara="1" rIns="45725" wrap="square" tIns="22850">
            <a:noAutofit/>
          </a:bodyPr>
          <a:lstStyle/>
          <a:p>
            <a:pPr indent="0" lvl="0" marL="0" rtl="0" algn="l">
              <a:lnSpc>
                <a:spcPct val="100000"/>
              </a:lnSpc>
              <a:spcBef>
                <a:spcPts val="0"/>
              </a:spcBef>
              <a:spcAft>
                <a:spcPts val="0"/>
              </a:spcAft>
              <a:buSzPts val="1100"/>
              <a:buNone/>
            </a:pPr>
            <a:r>
              <a:t/>
            </a:r>
            <a:endParaRPr/>
          </a:p>
        </p:txBody>
      </p:sp>
      <p:sp>
        <p:nvSpPr>
          <p:cNvPr id="174" name="Google Shape;174;p5:notes"/>
          <p:cNvSpPr txBox="1"/>
          <p:nvPr>
            <p:ph idx="12" type="sldNum"/>
          </p:nvPr>
        </p:nvSpPr>
        <p:spPr>
          <a:xfrm>
            <a:off x="1942306" y="4342607"/>
            <a:ext cx="1485900" cy="229500"/>
          </a:xfrm>
          <a:prstGeom prst="rect">
            <a:avLst/>
          </a:prstGeom>
          <a:noFill/>
          <a:ln>
            <a:noFill/>
          </a:ln>
        </p:spPr>
        <p:txBody>
          <a:bodyPr anchorCtr="0" anchor="b" bIns="22850" lIns="45725" spcFirstLastPara="1" rIns="45725" wrap="square" tIns="22850">
            <a:noAutofit/>
          </a:bodyPr>
          <a:lstStyle/>
          <a:p>
            <a:pPr indent="0" lvl="0" marL="0" marR="0" rtl="0" algn="r">
              <a:lnSpc>
                <a:spcPct val="100000"/>
              </a:lnSpc>
              <a:spcBef>
                <a:spcPts val="0"/>
              </a:spcBef>
              <a:spcAft>
                <a:spcPts val="0"/>
              </a:spcAft>
              <a:buClr>
                <a:srgbClr val="000000"/>
              </a:buClr>
              <a:buSzPts val="700"/>
              <a:buFont typeface="Arial"/>
              <a:buNone/>
            </a:pPr>
            <a:fld id="{00000000-1234-1234-1234-123412341234}" type="slidenum">
              <a:rPr b="0" i="0" lang="en-US" sz="700" u="none" cap="none" strike="noStrike">
                <a:solidFill>
                  <a:srgbClr val="000000"/>
                </a:solidFill>
                <a:latin typeface="Arial"/>
                <a:ea typeface="Arial"/>
                <a:cs typeface="Arial"/>
                <a:sym typeface="Arial"/>
              </a:rPr>
              <a:t>‹#›</a:t>
            </a:fld>
            <a:endParaRPr b="0" i="0" sz="7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6:notes"/>
          <p:cNvSpPr/>
          <p:nvPr>
            <p:ph idx="2" type="sldImg"/>
          </p:nvPr>
        </p:nvSpPr>
        <p:spPr>
          <a:xfrm>
            <a:off x="342900" y="571500"/>
            <a:ext cx="2743200" cy="15430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p6:notes"/>
          <p:cNvSpPr txBox="1"/>
          <p:nvPr>
            <p:ph idx="1" type="body"/>
          </p:nvPr>
        </p:nvSpPr>
        <p:spPr>
          <a:xfrm>
            <a:off x="342900" y="2200275"/>
            <a:ext cx="2743200" cy="1800300"/>
          </a:xfrm>
          <a:prstGeom prst="rect">
            <a:avLst/>
          </a:prstGeom>
          <a:noFill/>
          <a:ln>
            <a:noFill/>
          </a:ln>
        </p:spPr>
        <p:txBody>
          <a:bodyPr anchorCtr="0" anchor="t" bIns="22850" lIns="45725" spcFirstLastPara="1" rIns="45725" wrap="square" tIns="22850">
            <a:noAutofit/>
          </a:bodyPr>
          <a:lstStyle/>
          <a:p>
            <a:pPr indent="0" lvl="0" marL="0" rtl="0" algn="l">
              <a:lnSpc>
                <a:spcPct val="100000"/>
              </a:lnSpc>
              <a:spcBef>
                <a:spcPts val="0"/>
              </a:spcBef>
              <a:spcAft>
                <a:spcPts val="0"/>
              </a:spcAft>
              <a:buSzPts val="1100"/>
              <a:buNone/>
            </a:pPr>
            <a:r>
              <a:t/>
            </a:r>
            <a:endParaRPr/>
          </a:p>
        </p:txBody>
      </p:sp>
      <p:sp>
        <p:nvSpPr>
          <p:cNvPr id="203" name="Google Shape;203;p6:notes"/>
          <p:cNvSpPr txBox="1"/>
          <p:nvPr>
            <p:ph idx="12" type="sldNum"/>
          </p:nvPr>
        </p:nvSpPr>
        <p:spPr>
          <a:xfrm>
            <a:off x="1942306" y="4342607"/>
            <a:ext cx="1485900" cy="229500"/>
          </a:xfrm>
          <a:prstGeom prst="rect">
            <a:avLst/>
          </a:prstGeom>
          <a:noFill/>
          <a:ln>
            <a:noFill/>
          </a:ln>
        </p:spPr>
        <p:txBody>
          <a:bodyPr anchorCtr="0" anchor="b" bIns="22850" lIns="45725" spcFirstLastPara="1" rIns="45725" wrap="square" tIns="22850">
            <a:noAutofit/>
          </a:bodyPr>
          <a:lstStyle/>
          <a:p>
            <a:pPr indent="0" lvl="0" marL="0" marR="0" rtl="0" algn="r">
              <a:lnSpc>
                <a:spcPct val="100000"/>
              </a:lnSpc>
              <a:spcBef>
                <a:spcPts val="0"/>
              </a:spcBef>
              <a:spcAft>
                <a:spcPts val="0"/>
              </a:spcAft>
              <a:buClr>
                <a:srgbClr val="000000"/>
              </a:buClr>
              <a:buSzPts val="700"/>
              <a:buFont typeface="Arial"/>
              <a:buNone/>
            </a:pPr>
            <a:fld id="{00000000-1234-1234-1234-123412341234}" type="slidenum">
              <a:rPr b="0" i="0" lang="en-US" sz="700" u="none" cap="none" strike="noStrike">
                <a:solidFill>
                  <a:srgbClr val="000000"/>
                </a:solidFill>
                <a:latin typeface="Arial"/>
                <a:ea typeface="Arial"/>
                <a:cs typeface="Arial"/>
                <a:sym typeface="Arial"/>
              </a:rPr>
              <a:t>‹#›</a:t>
            </a:fld>
            <a:endParaRPr b="0" i="0" sz="7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7:notes"/>
          <p:cNvSpPr/>
          <p:nvPr>
            <p:ph idx="2" type="sldImg"/>
          </p:nvPr>
        </p:nvSpPr>
        <p:spPr>
          <a:xfrm>
            <a:off x="342900" y="571500"/>
            <a:ext cx="2743200" cy="15430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p7:notes"/>
          <p:cNvSpPr txBox="1"/>
          <p:nvPr>
            <p:ph idx="1" type="body"/>
          </p:nvPr>
        </p:nvSpPr>
        <p:spPr>
          <a:xfrm>
            <a:off x="342900" y="2200275"/>
            <a:ext cx="2743200" cy="1800300"/>
          </a:xfrm>
          <a:prstGeom prst="rect">
            <a:avLst/>
          </a:prstGeom>
          <a:noFill/>
          <a:ln>
            <a:noFill/>
          </a:ln>
        </p:spPr>
        <p:txBody>
          <a:bodyPr anchorCtr="0" anchor="t" bIns="22850" lIns="45725" spcFirstLastPara="1" rIns="45725" wrap="square" tIns="22850">
            <a:noAutofit/>
          </a:bodyPr>
          <a:lstStyle/>
          <a:p>
            <a:pPr indent="0" lvl="0" marL="0" rtl="0" algn="l">
              <a:lnSpc>
                <a:spcPct val="100000"/>
              </a:lnSpc>
              <a:spcBef>
                <a:spcPts val="0"/>
              </a:spcBef>
              <a:spcAft>
                <a:spcPts val="0"/>
              </a:spcAft>
              <a:buSzPts val="1100"/>
              <a:buNone/>
            </a:pPr>
            <a:r>
              <a:t/>
            </a:r>
            <a:endParaRPr/>
          </a:p>
        </p:txBody>
      </p:sp>
      <p:sp>
        <p:nvSpPr>
          <p:cNvPr id="239" name="Google Shape;239;p7:notes"/>
          <p:cNvSpPr txBox="1"/>
          <p:nvPr>
            <p:ph idx="12" type="sldNum"/>
          </p:nvPr>
        </p:nvSpPr>
        <p:spPr>
          <a:xfrm>
            <a:off x="1942306" y="4342607"/>
            <a:ext cx="1485900" cy="229500"/>
          </a:xfrm>
          <a:prstGeom prst="rect">
            <a:avLst/>
          </a:prstGeom>
          <a:noFill/>
          <a:ln>
            <a:noFill/>
          </a:ln>
        </p:spPr>
        <p:txBody>
          <a:bodyPr anchorCtr="0" anchor="b" bIns="22850" lIns="45725" spcFirstLastPara="1" rIns="45725" wrap="square" tIns="22850">
            <a:noAutofit/>
          </a:bodyPr>
          <a:lstStyle/>
          <a:p>
            <a:pPr indent="0" lvl="0" marL="0" marR="0" rtl="0" algn="r">
              <a:lnSpc>
                <a:spcPct val="100000"/>
              </a:lnSpc>
              <a:spcBef>
                <a:spcPts val="0"/>
              </a:spcBef>
              <a:spcAft>
                <a:spcPts val="0"/>
              </a:spcAft>
              <a:buClr>
                <a:srgbClr val="000000"/>
              </a:buClr>
              <a:buSzPts val="700"/>
              <a:buFont typeface="Arial"/>
              <a:buNone/>
            </a:pPr>
            <a:fld id="{00000000-1234-1234-1234-123412341234}" type="slidenum">
              <a:rPr b="0" i="0" lang="en-US" sz="700" u="none" cap="none" strike="noStrike">
                <a:solidFill>
                  <a:srgbClr val="000000"/>
                </a:solidFill>
                <a:latin typeface="Arial"/>
                <a:ea typeface="Arial"/>
                <a:cs typeface="Arial"/>
                <a:sym typeface="Arial"/>
              </a:rPr>
              <a:t>‹#›</a:t>
            </a:fld>
            <a:endParaRPr b="0" i="0" sz="7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8:notes"/>
          <p:cNvSpPr/>
          <p:nvPr>
            <p:ph idx="2" type="sldImg"/>
          </p:nvPr>
        </p:nvSpPr>
        <p:spPr>
          <a:xfrm>
            <a:off x="342900" y="571500"/>
            <a:ext cx="2743200" cy="15430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3" name="Google Shape;263;p8:notes"/>
          <p:cNvSpPr txBox="1"/>
          <p:nvPr>
            <p:ph idx="1" type="body"/>
          </p:nvPr>
        </p:nvSpPr>
        <p:spPr>
          <a:xfrm>
            <a:off x="342900" y="2200275"/>
            <a:ext cx="2743200" cy="1800300"/>
          </a:xfrm>
          <a:prstGeom prst="rect">
            <a:avLst/>
          </a:prstGeom>
          <a:noFill/>
          <a:ln>
            <a:noFill/>
          </a:ln>
        </p:spPr>
        <p:txBody>
          <a:bodyPr anchorCtr="0" anchor="t" bIns="22850" lIns="45725" spcFirstLastPara="1" rIns="45725" wrap="square" tIns="22850">
            <a:noAutofit/>
          </a:bodyPr>
          <a:lstStyle/>
          <a:p>
            <a:pPr indent="0" lvl="0" marL="0" rtl="0" algn="l">
              <a:lnSpc>
                <a:spcPct val="100000"/>
              </a:lnSpc>
              <a:spcBef>
                <a:spcPts val="0"/>
              </a:spcBef>
              <a:spcAft>
                <a:spcPts val="0"/>
              </a:spcAft>
              <a:buSzPts val="1100"/>
              <a:buNone/>
            </a:pPr>
            <a:r>
              <a:t/>
            </a:r>
            <a:endParaRPr/>
          </a:p>
        </p:txBody>
      </p:sp>
      <p:sp>
        <p:nvSpPr>
          <p:cNvPr id="264" name="Google Shape;264;p8:notes"/>
          <p:cNvSpPr txBox="1"/>
          <p:nvPr>
            <p:ph idx="12" type="sldNum"/>
          </p:nvPr>
        </p:nvSpPr>
        <p:spPr>
          <a:xfrm>
            <a:off x="1942306" y="4342607"/>
            <a:ext cx="1485900" cy="229500"/>
          </a:xfrm>
          <a:prstGeom prst="rect">
            <a:avLst/>
          </a:prstGeom>
          <a:noFill/>
          <a:ln>
            <a:noFill/>
          </a:ln>
        </p:spPr>
        <p:txBody>
          <a:bodyPr anchorCtr="0" anchor="b" bIns="22850" lIns="45725" spcFirstLastPara="1" rIns="45725" wrap="square" tIns="22850">
            <a:noAutofit/>
          </a:bodyPr>
          <a:lstStyle/>
          <a:p>
            <a:pPr indent="0" lvl="0" marL="0" marR="0" rtl="0" algn="r">
              <a:lnSpc>
                <a:spcPct val="100000"/>
              </a:lnSpc>
              <a:spcBef>
                <a:spcPts val="0"/>
              </a:spcBef>
              <a:spcAft>
                <a:spcPts val="0"/>
              </a:spcAft>
              <a:buClr>
                <a:srgbClr val="000000"/>
              </a:buClr>
              <a:buSzPts val="700"/>
              <a:buFont typeface="Arial"/>
              <a:buNone/>
            </a:pPr>
            <a:fld id="{00000000-1234-1234-1234-123412341234}" type="slidenum">
              <a:rPr b="0" i="0" lang="en-US" sz="700" u="none" cap="none" strike="noStrike">
                <a:solidFill>
                  <a:srgbClr val="000000"/>
                </a:solidFill>
                <a:latin typeface="Arial"/>
                <a:ea typeface="Arial"/>
                <a:cs typeface="Arial"/>
                <a:sym typeface="Arial"/>
              </a:rPr>
              <a:t>‹#›</a:t>
            </a:fld>
            <a:endParaRPr b="0" i="0" sz="7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6" name="Shape 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blipFill>
          <a:blip r:embed="rId2">
            <a:alphaModFix/>
          </a:blip>
          <a:stretch>
            <a:fillRect/>
          </a:stretch>
        </a:blipFill>
      </p:bgPr>
    </p:bg>
    <p:spTree>
      <p:nvGrpSpPr>
        <p:cNvPr id="7" name="Shape 7"/>
        <p:cNvGrpSpPr/>
        <p:nvPr/>
      </p:nvGrpSpPr>
      <p:grpSpPr>
        <a:xfrm>
          <a:off x="0" y="0"/>
          <a:ext cx="0" cy="0"/>
          <a:chOff x="0" y="0"/>
          <a:chExt cx="0" cy="0"/>
        </a:xfrm>
      </p:grpSpPr>
      <p:sp>
        <p:nvSpPr>
          <p:cNvPr id="8" name="Google Shape;8;g3e24ad39cd6_0_67"/>
          <p:cNvSpPr txBox="1"/>
          <p:nvPr>
            <p:ph hasCustomPrompt="1" type="title"/>
          </p:nvPr>
        </p:nvSpPr>
        <p:spPr>
          <a:xfrm>
            <a:off x="214000" y="3580225"/>
            <a:ext cx="8520600" cy="11307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2C9CFF"/>
              </a:buClr>
              <a:buSzPts val="9600"/>
              <a:buFont typeface="Lato Black"/>
              <a:buChar char="●"/>
              <a:defRPr b="0" i="0" sz="9600" u="none" cap="none" strike="noStrike">
                <a:solidFill>
                  <a:srgbClr val="2C9CFF"/>
                </a:solidFill>
                <a:latin typeface="Lato Black"/>
                <a:ea typeface="Lato Black"/>
                <a:cs typeface="Lato Black"/>
                <a:sym typeface="Lato Black"/>
              </a:defRPr>
            </a:lvl1pPr>
            <a:lvl2pPr lvl="1" marR="0" rtl="0" algn="l">
              <a:lnSpc>
                <a:spcPct val="100000"/>
              </a:lnSpc>
              <a:spcBef>
                <a:spcPts val="0"/>
              </a:spcBef>
              <a:spcAft>
                <a:spcPts val="0"/>
              </a:spcAft>
              <a:buClr>
                <a:srgbClr val="000000"/>
              </a:buClr>
              <a:buSzPts val="9600"/>
              <a:buFont typeface="Arial"/>
              <a:buChar char="○"/>
              <a:defRPr b="0" i="0" sz="9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9600"/>
              <a:buFont typeface="Arial"/>
              <a:buChar char="■"/>
              <a:defRPr b="0" i="0" sz="9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9600"/>
              <a:buFont typeface="Arial"/>
              <a:buChar char="●"/>
              <a:defRPr b="0" i="0" sz="9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9600"/>
              <a:buFont typeface="Arial"/>
              <a:buChar char="○"/>
              <a:defRPr b="0" i="0" sz="9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9600"/>
              <a:buFont typeface="Arial"/>
              <a:buChar char="■"/>
              <a:defRPr b="0" i="0" sz="9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9600"/>
              <a:buFont typeface="Arial"/>
              <a:buChar char="●"/>
              <a:defRPr b="0" i="0" sz="9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9600"/>
              <a:buFont typeface="Arial"/>
              <a:buChar char="○"/>
              <a:defRPr b="0" i="0" sz="9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9600"/>
              <a:buFont typeface="Arial"/>
              <a:buChar char="■"/>
              <a:defRPr b="0" i="0" sz="9600" u="none" cap="none" strike="noStrike">
                <a:solidFill>
                  <a:srgbClr val="000000"/>
                </a:solidFill>
                <a:latin typeface="Arial"/>
                <a:ea typeface="Arial"/>
                <a:cs typeface="Arial"/>
                <a:sym typeface="Arial"/>
              </a:defRPr>
            </a:lvl9pPr>
          </a:lstStyle>
          <a:p>
            <a:r>
              <a:t>xx%</a:t>
            </a:r>
          </a:p>
        </p:txBody>
      </p:sp>
      <p:sp>
        <p:nvSpPr>
          <p:cNvPr id="9" name="Google Shape;9;g3e24ad39cd6_0_6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7">
  <p:cSld name="DEFAULT_7">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8">
  <p:cSld name="DEFAULT_8">
    <p:bg>
      <p:bgPr>
        <a:solidFill>
          <a:schemeClr val="lt1"/>
        </a:solidFill>
      </p:bgPr>
    </p:bg>
    <p:spTree>
      <p:nvGrpSpPr>
        <p:cNvPr id="11" name="Shape 1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 name="Shape 12"/>
        <p:cNvGrpSpPr/>
        <p:nvPr/>
      </p:nvGrpSpPr>
      <p:grpSpPr>
        <a:xfrm>
          <a:off x="0" y="0"/>
          <a:ext cx="0" cy="0"/>
          <a:chOff x="0" y="0"/>
          <a:chExt cx="0" cy="0"/>
        </a:xfrm>
      </p:grpSpPr>
      <p:sp>
        <p:nvSpPr>
          <p:cNvPr id="13" name="Google Shape;13;g3e24ad39cd6_0_7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4" name="Google Shape;14;g3e24ad39cd6_0_7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5" name="Google Shape;15;g3e24ad39cd6_0_7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g3e24ad39cd6_0_7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9pPr>
          </a:lstStyle>
          <a:p/>
        </p:txBody>
      </p:sp>
      <p:sp>
        <p:nvSpPr>
          <p:cNvPr id="18" name="Google Shape;18;g3e24ad39cd6_0_76"/>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19" name="Google Shape;19;g3e24ad39cd6_0_7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1">
  <p:cSld name="CUSTOM_1_1">
    <p:spTree>
      <p:nvGrpSpPr>
        <p:cNvPr id="20" name="Shape 20"/>
        <p:cNvGrpSpPr/>
        <p:nvPr/>
      </p:nvGrpSpPr>
      <p:grpSpPr>
        <a:xfrm>
          <a:off x="0" y="0"/>
          <a:ext cx="0" cy="0"/>
          <a:chOff x="0" y="0"/>
          <a:chExt cx="0" cy="0"/>
        </a:xfrm>
      </p:grpSpPr>
      <p:pic>
        <p:nvPicPr>
          <p:cNvPr descr="preencoded.png" id="21" name="Google Shape;21;g3e24ad39cd6_0_80"/>
          <p:cNvPicPr preferRelativeResize="0"/>
          <p:nvPr/>
        </p:nvPicPr>
        <p:blipFill rotWithShape="1">
          <a:blip r:embed="rId2">
            <a:alphaModFix/>
          </a:blip>
          <a:srcRect b="0" l="0" r="0" t="0"/>
          <a:stretch/>
        </p:blipFill>
        <p:spPr>
          <a:xfrm>
            <a:off x="469912" y="122112"/>
            <a:ext cx="8204175" cy="7389"/>
          </a:xfrm>
          <a:prstGeom prst="rect">
            <a:avLst/>
          </a:prstGeom>
          <a:noFill/>
          <a:ln>
            <a:noFill/>
          </a:ln>
        </p:spPr>
      </p:pic>
      <p:pic>
        <p:nvPicPr>
          <p:cNvPr descr="preencoded.png" id="22" name="Google Shape;22;g3e24ad39cd6_0_80"/>
          <p:cNvPicPr preferRelativeResize="0"/>
          <p:nvPr/>
        </p:nvPicPr>
        <p:blipFill rotWithShape="1">
          <a:blip r:embed="rId2">
            <a:alphaModFix/>
          </a:blip>
          <a:srcRect b="0" l="0" r="0" t="0"/>
          <a:stretch/>
        </p:blipFill>
        <p:spPr>
          <a:xfrm rot="5400000">
            <a:off x="6519771" y="2476939"/>
            <a:ext cx="4711871" cy="16999"/>
          </a:xfrm>
          <a:prstGeom prst="rect">
            <a:avLst/>
          </a:prstGeom>
          <a:noFill/>
          <a:ln>
            <a:noFill/>
          </a:ln>
        </p:spPr>
      </p:pic>
      <p:pic>
        <p:nvPicPr>
          <p:cNvPr descr="preencoded.png" id="23" name="Google Shape;23;g3e24ad39cd6_0_80"/>
          <p:cNvPicPr preferRelativeResize="0"/>
          <p:nvPr/>
        </p:nvPicPr>
        <p:blipFill rotWithShape="1">
          <a:blip r:embed="rId2">
            <a:alphaModFix/>
          </a:blip>
          <a:srcRect b="0" l="0" r="0" t="0"/>
          <a:stretch/>
        </p:blipFill>
        <p:spPr>
          <a:xfrm rot="5400000">
            <a:off x="-2087642" y="2476939"/>
            <a:ext cx="4711871" cy="16999"/>
          </a:xfrm>
          <a:prstGeom prst="rect">
            <a:avLst/>
          </a:prstGeom>
          <a:noFill/>
          <a:ln>
            <a:noFill/>
          </a:ln>
        </p:spPr>
      </p:pic>
      <p:sp>
        <p:nvSpPr>
          <p:cNvPr id="24" name="Google Shape;24;g3e24ad39cd6_0_80"/>
          <p:cNvSpPr txBox="1"/>
          <p:nvPr>
            <p:ph idx="1" type="body"/>
          </p:nvPr>
        </p:nvSpPr>
        <p:spPr>
          <a:xfrm>
            <a:off x="704853" y="702422"/>
            <a:ext cx="6639900" cy="38613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25" name="Google Shape;25;g3e24ad39cd6_0_80"/>
          <p:cNvSpPr txBox="1"/>
          <p:nvPr>
            <p:ph idx="2" type="subTitle"/>
          </p:nvPr>
        </p:nvSpPr>
        <p:spPr>
          <a:xfrm>
            <a:off x="704853" y="233795"/>
            <a:ext cx="6639900" cy="3492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chemeClr val="dk2"/>
              </a:buClr>
              <a:buSzPts val="1400"/>
              <a:buFont typeface="Archivo Medium"/>
              <a:buNone/>
              <a:defRPr b="0" i="0" sz="1400" u="none" cap="none" strike="noStrike">
                <a:solidFill>
                  <a:schemeClr val="dk2"/>
                </a:solidFill>
                <a:latin typeface="Archivo Medium"/>
                <a:ea typeface="Archivo Medium"/>
                <a:cs typeface="Archivo Medium"/>
                <a:sym typeface="Archivo Medium"/>
              </a:defRPr>
            </a:lvl1pPr>
            <a:lvl2pPr lvl="1" marR="0" rtl="0" algn="l">
              <a:lnSpc>
                <a:spcPct val="100000"/>
              </a:lnSpc>
              <a:spcBef>
                <a:spcPts val="0"/>
              </a:spcBef>
              <a:spcAft>
                <a:spcPts val="0"/>
              </a:spcAft>
              <a:buClr>
                <a:schemeClr val="dk2"/>
              </a:buClr>
              <a:buSzPts val="1700"/>
              <a:buFont typeface="Archivo Medium"/>
              <a:buNone/>
              <a:defRPr b="0" i="0" sz="1700" u="none" cap="none" strike="noStrike">
                <a:solidFill>
                  <a:schemeClr val="dk2"/>
                </a:solidFill>
                <a:latin typeface="Archivo Medium"/>
                <a:ea typeface="Archivo Medium"/>
                <a:cs typeface="Archivo Medium"/>
                <a:sym typeface="Archivo Medium"/>
              </a:defRPr>
            </a:lvl2pPr>
            <a:lvl3pPr lvl="2" marR="0" rtl="0" algn="l">
              <a:lnSpc>
                <a:spcPct val="100000"/>
              </a:lnSpc>
              <a:spcBef>
                <a:spcPts val="0"/>
              </a:spcBef>
              <a:spcAft>
                <a:spcPts val="0"/>
              </a:spcAft>
              <a:buClr>
                <a:schemeClr val="dk2"/>
              </a:buClr>
              <a:buSzPts val="1700"/>
              <a:buFont typeface="Archivo Medium"/>
              <a:buNone/>
              <a:defRPr b="0" i="0" sz="1700" u="none" cap="none" strike="noStrike">
                <a:solidFill>
                  <a:schemeClr val="dk2"/>
                </a:solidFill>
                <a:latin typeface="Archivo Medium"/>
                <a:ea typeface="Archivo Medium"/>
                <a:cs typeface="Archivo Medium"/>
                <a:sym typeface="Archivo Medium"/>
              </a:defRPr>
            </a:lvl3pPr>
            <a:lvl4pPr lvl="3" marR="0" rtl="0" algn="l">
              <a:lnSpc>
                <a:spcPct val="100000"/>
              </a:lnSpc>
              <a:spcBef>
                <a:spcPts val="0"/>
              </a:spcBef>
              <a:spcAft>
                <a:spcPts val="0"/>
              </a:spcAft>
              <a:buClr>
                <a:schemeClr val="dk2"/>
              </a:buClr>
              <a:buSzPts val="1700"/>
              <a:buFont typeface="Archivo Medium"/>
              <a:buNone/>
              <a:defRPr b="0" i="0" sz="1700" u="none" cap="none" strike="noStrike">
                <a:solidFill>
                  <a:schemeClr val="dk2"/>
                </a:solidFill>
                <a:latin typeface="Archivo Medium"/>
                <a:ea typeface="Archivo Medium"/>
                <a:cs typeface="Archivo Medium"/>
                <a:sym typeface="Archivo Medium"/>
              </a:defRPr>
            </a:lvl4pPr>
            <a:lvl5pPr lvl="4" marR="0" rtl="0" algn="l">
              <a:lnSpc>
                <a:spcPct val="100000"/>
              </a:lnSpc>
              <a:spcBef>
                <a:spcPts val="0"/>
              </a:spcBef>
              <a:spcAft>
                <a:spcPts val="0"/>
              </a:spcAft>
              <a:buClr>
                <a:schemeClr val="dk2"/>
              </a:buClr>
              <a:buSzPts val="1700"/>
              <a:buFont typeface="Archivo Medium"/>
              <a:buNone/>
              <a:defRPr b="0" i="0" sz="1700" u="none" cap="none" strike="noStrike">
                <a:solidFill>
                  <a:schemeClr val="dk2"/>
                </a:solidFill>
                <a:latin typeface="Archivo Medium"/>
                <a:ea typeface="Archivo Medium"/>
                <a:cs typeface="Archivo Medium"/>
                <a:sym typeface="Archivo Medium"/>
              </a:defRPr>
            </a:lvl5pPr>
            <a:lvl6pPr lvl="5" marR="0" rtl="0" algn="l">
              <a:lnSpc>
                <a:spcPct val="100000"/>
              </a:lnSpc>
              <a:spcBef>
                <a:spcPts val="0"/>
              </a:spcBef>
              <a:spcAft>
                <a:spcPts val="0"/>
              </a:spcAft>
              <a:buClr>
                <a:schemeClr val="dk2"/>
              </a:buClr>
              <a:buSzPts val="1700"/>
              <a:buFont typeface="Archivo Medium"/>
              <a:buNone/>
              <a:defRPr b="0" i="0" sz="1700" u="none" cap="none" strike="noStrike">
                <a:solidFill>
                  <a:schemeClr val="dk2"/>
                </a:solidFill>
                <a:latin typeface="Archivo Medium"/>
                <a:ea typeface="Archivo Medium"/>
                <a:cs typeface="Archivo Medium"/>
                <a:sym typeface="Archivo Medium"/>
              </a:defRPr>
            </a:lvl6pPr>
            <a:lvl7pPr lvl="6" marR="0" rtl="0" algn="l">
              <a:lnSpc>
                <a:spcPct val="100000"/>
              </a:lnSpc>
              <a:spcBef>
                <a:spcPts val="0"/>
              </a:spcBef>
              <a:spcAft>
                <a:spcPts val="0"/>
              </a:spcAft>
              <a:buClr>
                <a:schemeClr val="dk2"/>
              </a:buClr>
              <a:buSzPts val="1700"/>
              <a:buFont typeface="Archivo Medium"/>
              <a:buNone/>
              <a:defRPr b="0" i="0" sz="1700" u="none" cap="none" strike="noStrike">
                <a:solidFill>
                  <a:schemeClr val="dk2"/>
                </a:solidFill>
                <a:latin typeface="Archivo Medium"/>
                <a:ea typeface="Archivo Medium"/>
                <a:cs typeface="Archivo Medium"/>
                <a:sym typeface="Archivo Medium"/>
              </a:defRPr>
            </a:lvl7pPr>
            <a:lvl8pPr lvl="7" marR="0" rtl="0" algn="l">
              <a:lnSpc>
                <a:spcPct val="100000"/>
              </a:lnSpc>
              <a:spcBef>
                <a:spcPts val="0"/>
              </a:spcBef>
              <a:spcAft>
                <a:spcPts val="0"/>
              </a:spcAft>
              <a:buClr>
                <a:schemeClr val="dk2"/>
              </a:buClr>
              <a:buSzPts val="1700"/>
              <a:buFont typeface="Archivo Medium"/>
              <a:buNone/>
              <a:defRPr b="0" i="0" sz="1700" u="none" cap="none" strike="noStrike">
                <a:solidFill>
                  <a:schemeClr val="dk2"/>
                </a:solidFill>
                <a:latin typeface="Archivo Medium"/>
                <a:ea typeface="Archivo Medium"/>
                <a:cs typeface="Archivo Medium"/>
                <a:sym typeface="Archivo Medium"/>
              </a:defRPr>
            </a:lvl8pPr>
            <a:lvl9pPr lvl="8" marR="0" rtl="0" algn="l">
              <a:lnSpc>
                <a:spcPct val="100000"/>
              </a:lnSpc>
              <a:spcBef>
                <a:spcPts val="0"/>
              </a:spcBef>
              <a:spcAft>
                <a:spcPts val="0"/>
              </a:spcAft>
              <a:buClr>
                <a:schemeClr val="dk2"/>
              </a:buClr>
              <a:buSzPts val="1700"/>
              <a:buFont typeface="Archivo Medium"/>
              <a:buNone/>
              <a:defRPr b="0" i="0" sz="1700" u="none" cap="none" strike="noStrike">
                <a:solidFill>
                  <a:schemeClr val="dk2"/>
                </a:solidFill>
                <a:latin typeface="Archivo Medium"/>
                <a:ea typeface="Archivo Medium"/>
                <a:cs typeface="Archivo Medium"/>
                <a:sym typeface="Archivo Medium"/>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2">
    <p:spTree>
      <p:nvGrpSpPr>
        <p:cNvPr id="26" name="Shape 26"/>
        <p:cNvGrpSpPr/>
        <p:nvPr/>
      </p:nvGrpSpPr>
      <p:grpSpPr>
        <a:xfrm>
          <a:off x="0" y="0"/>
          <a:ext cx="0" cy="0"/>
          <a:chOff x="0" y="0"/>
          <a:chExt cx="0" cy="0"/>
        </a:xfrm>
      </p:grpSpPr>
      <p:sp>
        <p:nvSpPr>
          <p:cNvPr id="27" name="Google Shape;27;g3e759afb021_0_187"/>
          <p:cNvSpPr txBox="1"/>
          <p:nvPr>
            <p:ph type="title"/>
          </p:nvPr>
        </p:nvSpPr>
        <p:spPr>
          <a:xfrm>
            <a:off x="704850" y="701663"/>
            <a:ext cx="7734300" cy="393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28" name="Google Shape;28;g3e759afb021_0_187"/>
          <p:cNvSpPr txBox="1"/>
          <p:nvPr>
            <p:ph idx="12" type="sldNum"/>
          </p:nvPr>
        </p:nvSpPr>
        <p:spPr>
          <a:xfrm>
            <a:off x="8673744" y="4791696"/>
            <a:ext cx="318900" cy="3939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rgbClr val="767789"/>
                </a:solidFill>
                <a:latin typeface="Archivo"/>
                <a:ea typeface="Archivo"/>
                <a:cs typeface="Archivo"/>
                <a:sym typeface="Archivo"/>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rgbClr val="767789"/>
                </a:solidFill>
                <a:latin typeface="Archivo"/>
                <a:ea typeface="Archivo"/>
                <a:cs typeface="Archivo"/>
                <a:sym typeface="Archivo"/>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rgbClr val="767789"/>
                </a:solidFill>
                <a:latin typeface="Archivo"/>
                <a:ea typeface="Archivo"/>
                <a:cs typeface="Archivo"/>
                <a:sym typeface="Archivo"/>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rgbClr val="767789"/>
                </a:solidFill>
                <a:latin typeface="Archivo"/>
                <a:ea typeface="Archivo"/>
                <a:cs typeface="Archivo"/>
                <a:sym typeface="Archivo"/>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rgbClr val="767789"/>
                </a:solidFill>
                <a:latin typeface="Archivo"/>
                <a:ea typeface="Archivo"/>
                <a:cs typeface="Archivo"/>
                <a:sym typeface="Archivo"/>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rgbClr val="767789"/>
                </a:solidFill>
                <a:latin typeface="Archivo"/>
                <a:ea typeface="Archivo"/>
                <a:cs typeface="Archivo"/>
                <a:sym typeface="Archivo"/>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rgbClr val="767789"/>
                </a:solidFill>
                <a:latin typeface="Archivo"/>
                <a:ea typeface="Archivo"/>
                <a:cs typeface="Archivo"/>
                <a:sym typeface="Archivo"/>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rgbClr val="767789"/>
                </a:solidFill>
                <a:latin typeface="Archivo"/>
                <a:ea typeface="Archivo"/>
                <a:cs typeface="Archivo"/>
                <a:sym typeface="Archivo"/>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rgbClr val="767789"/>
                </a:solidFill>
                <a:latin typeface="Archivo"/>
                <a:ea typeface="Archivo"/>
                <a:cs typeface="Archivo"/>
                <a:sym typeface="Archivo"/>
              </a:defRPr>
            </a:lvl9pPr>
          </a:lstStyle>
          <a:p>
            <a:pPr indent="0" lvl="0" marL="0" rtl="0" algn="l">
              <a:spcBef>
                <a:spcPts val="0"/>
              </a:spcBef>
              <a:spcAft>
                <a:spcPts val="0"/>
              </a:spcAft>
              <a:buNone/>
            </a:pPr>
            <a:fld id="{00000000-1234-1234-1234-123412341234}" type="slidenum">
              <a:rPr lang="en-US"/>
              <a:t>‹#›</a:t>
            </a:fld>
            <a:endParaRPr/>
          </a:p>
        </p:txBody>
      </p:sp>
      <p:sp>
        <p:nvSpPr>
          <p:cNvPr id="29" name="Google Shape;29;g3e759afb021_0_187"/>
          <p:cNvSpPr txBox="1"/>
          <p:nvPr>
            <p:ph idx="1" type="body"/>
          </p:nvPr>
        </p:nvSpPr>
        <p:spPr>
          <a:xfrm>
            <a:off x="704850" y="2450713"/>
            <a:ext cx="5754900" cy="1537500"/>
          </a:xfrm>
          <a:prstGeom prst="rect">
            <a:avLst/>
          </a:prstGeom>
          <a:noFill/>
          <a:ln>
            <a:noFill/>
          </a:ln>
        </p:spPr>
        <p:txBody>
          <a:bodyPr anchorCtr="0" anchor="t" bIns="0" lIns="0" spcFirstLastPara="1" rIns="0" wrap="square" tIns="0">
            <a:noAutofit/>
          </a:bodyPr>
          <a:lstStyle>
            <a:lvl1pPr indent="-285750" lvl="0" marL="457200" algn="l">
              <a:lnSpc>
                <a:spcPct val="130000"/>
              </a:lnSpc>
              <a:spcBef>
                <a:spcPts val="0"/>
              </a:spcBef>
              <a:spcAft>
                <a:spcPts val="0"/>
              </a:spcAft>
              <a:buSzPts val="900"/>
              <a:buFont typeface="Archivo"/>
              <a:buChar char="●"/>
              <a:defRPr sz="900">
                <a:latin typeface="Archivo"/>
                <a:ea typeface="Archivo"/>
                <a:cs typeface="Archivo"/>
                <a:sym typeface="Archivo"/>
              </a:defRPr>
            </a:lvl1pPr>
            <a:lvl2pPr indent="-285750" lvl="1" marL="914400" algn="l">
              <a:lnSpc>
                <a:spcPct val="130000"/>
              </a:lnSpc>
              <a:spcBef>
                <a:spcPts val="300"/>
              </a:spcBef>
              <a:spcAft>
                <a:spcPts val="0"/>
              </a:spcAft>
              <a:buSzPts val="900"/>
              <a:buFont typeface="Archivo"/>
              <a:buChar char="○"/>
              <a:defRPr sz="900">
                <a:latin typeface="Archivo"/>
                <a:ea typeface="Archivo"/>
                <a:cs typeface="Archivo"/>
                <a:sym typeface="Archivo"/>
              </a:defRPr>
            </a:lvl2pPr>
            <a:lvl3pPr indent="-285750" lvl="2" marL="1371600" algn="l">
              <a:lnSpc>
                <a:spcPct val="130000"/>
              </a:lnSpc>
              <a:spcBef>
                <a:spcPts val="300"/>
              </a:spcBef>
              <a:spcAft>
                <a:spcPts val="0"/>
              </a:spcAft>
              <a:buSzPts val="900"/>
              <a:buFont typeface="Archivo"/>
              <a:buChar char="■"/>
              <a:defRPr sz="900">
                <a:latin typeface="Archivo"/>
                <a:ea typeface="Archivo"/>
                <a:cs typeface="Archivo"/>
                <a:sym typeface="Archivo"/>
              </a:defRPr>
            </a:lvl3pPr>
            <a:lvl4pPr indent="-285750" lvl="3" marL="1828800" algn="l">
              <a:lnSpc>
                <a:spcPct val="130000"/>
              </a:lnSpc>
              <a:spcBef>
                <a:spcPts val="300"/>
              </a:spcBef>
              <a:spcAft>
                <a:spcPts val="0"/>
              </a:spcAft>
              <a:buSzPts val="900"/>
              <a:buFont typeface="Archivo"/>
              <a:buChar char="●"/>
              <a:defRPr sz="900">
                <a:latin typeface="Archivo"/>
                <a:ea typeface="Archivo"/>
                <a:cs typeface="Archivo"/>
                <a:sym typeface="Archivo"/>
              </a:defRPr>
            </a:lvl4pPr>
            <a:lvl5pPr indent="-285750" lvl="4" marL="2286000" algn="l">
              <a:lnSpc>
                <a:spcPct val="130000"/>
              </a:lnSpc>
              <a:spcBef>
                <a:spcPts val="300"/>
              </a:spcBef>
              <a:spcAft>
                <a:spcPts val="0"/>
              </a:spcAft>
              <a:buSzPts val="900"/>
              <a:buFont typeface="Archivo"/>
              <a:buChar char="○"/>
              <a:defRPr sz="900">
                <a:latin typeface="Archivo"/>
                <a:ea typeface="Archivo"/>
                <a:cs typeface="Archivo"/>
                <a:sym typeface="Archivo"/>
              </a:defRPr>
            </a:lvl5pPr>
            <a:lvl6pPr indent="-285750" lvl="5" marL="2743200" algn="l">
              <a:lnSpc>
                <a:spcPct val="130000"/>
              </a:lnSpc>
              <a:spcBef>
                <a:spcPts val="300"/>
              </a:spcBef>
              <a:spcAft>
                <a:spcPts val="0"/>
              </a:spcAft>
              <a:buSzPts val="900"/>
              <a:buFont typeface="Archivo"/>
              <a:buChar char="■"/>
              <a:defRPr sz="900">
                <a:latin typeface="Archivo"/>
                <a:ea typeface="Archivo"/>
                <a:cs typeface="Archivo"/>
                <a:sym typeface="Archivo"/>
              </a:defRPr>
            </a:lvl6pPr>
            <a:lvl7pPr indent="-285750" lvl="6" marL="3200400" algn="l">
              <a:lnSpc>
                <a:spcPct val="130000"/>
              </a:lnSpc>
              <a:spcBef>
                <a:spcPts val="300"/>
              </a:spcBef>
              <a:spcAft>
                <a:spcPts val="0"/>
              </a:spcAft>
              <a:buSzPts val="900"/>
              <a:buFont typeface="Archivo"/>
              <a:buChar char="●"/>
              <a:defRPr sz="900">
                <a:latin typeface="Archivo"/>
                <a:ea typeface="Archivo"/>
                <a:cs typeface="Archivo"/>
                <a:sym typeface="Archivo"/>
              </a:defRPr>
            </a:lvl7pPr>
            <a:lvl8pPr indent="-285750" lvl="7" marL="3657600" algn="l">
              <a:lnSpc>
                <a:spcPct val="130000"/>
              </a:lnSpc>
              <a:spcBef>
                <a:spcPts val="300"/>
              </a:spcBef>
              <a:spcAft>
                <a:spcPts val="0"/>
              </a:spcAft>
              <a:buSzPts val="900"/>
              <a:buFont typeface="Archivo"/>
              <a:buChar char="○"/>
              <a:defRPr sz="900">
                <a:latin typeface="Archivo"/>
                <a:ea typeface="Archivo"/>
                <a:cs typeface="Archivo"/>
                <a:sym typeface="Archivo"/>
              </a:defRPr>
            </a:lvl8pPr>
            <a:lvl9pPr indent="-285750" lvl="8" marL="4114800" algn="l">
              <a:lnSpc>
                <a:spcPct val="130000"/>
              </a:lnSpc>
              <a:spcBef>
                <a:spcPts val="300"/>
              </a:spcBef>
              <a:spcAft>
                <a:spcPts val="300"/>
              </a:spcAft>
              <a:buSzPts val="900"/>
              <a:buFont typeface="Archivo"/>
              <a:buChar char="■"/>
              <a:defRPr sz="900">
                <a:latin typeface="Archivo"/>
                <a:ea typeface="Archivo"/>
                <a:cs typeface="Archivo"/>
                <a:sym typeface="Archivo"/>
              </a:defRPr>
            </a:lvl9pPr>
          </a:lstStyle>
          <a:p/>
        </p:txBody>
      </p:sp>
      <p:sp>
        <p:nvSpPr>
          <p:cNvPr id="30" name="Google Shape;30;g3e759afb021_0_187"/>
          <p:cNvSpPr txBox="1"/>
          <p:nvPr>
            <p:ph idx="2" type="body"/>
          </p:nvPr>
        </p:nvSpPr>
        <p:spPr>
          <a:xfrm>
            <a:off x="704850" y="1451063"/>
            <a:ext cx="5754900" cy="7671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Clr>
                <a:schemeClr val="dk2"/>
              </a:buClr>
              <a:buSzPts val="1600"/>
              <a:buFont typeface="Archivo"/>
              <a:buChar char="●"/>
              <a:defRPr sz="1600">
                <a:solidFill>
                  <a:schemeClr val="dk2"/>
                </a:solidFill>
                <a:latin typeface="Archivo"/>
                <a:ea typeface="Archivo"/>
                <a:cs typeface="Archivo"/>
                <a:sym typeface="Archivo"/>
              </a:defRPr>
            </a:lvl1pPr>
            <a:lvl2pPr indent="-330200" lvl="1" marL="914400" algn="l">
              <a:lnSpc>
                <a:spcPct val="130000"/>
              </a:lnSpc>
              <a:spcBef>
                <a:spcPts val="300"/>
              </a:spcBef>
              <a:spcAft>
                <a:spcPts val="0"/>
              </a:spcAft>
              <a:buClr>
                <a:schemeClr val="dk2"/>
              </a:buClr>
              <a:buSzPts val="1600"/>
              <a:buFont typeface="Archivo"/>
              <a:buChar char="○"/>
              <a:defRPr sz="1600">
                <a:solidFill>
                  <a:schemeClr val="dk2"/>
                </a:solidFill>
                <a:latin typeface="Archivo"/>
                <a:ea typeface="Archivo"/>
                <a:cs typeface="Archivo"/>
                <a:sym typeface="Archivo"/>
              </a:defRPr>
            </a:lvl2pPr>
            <a:lvl3pPr indent="-330200" lvl="2" marL="1371600" algn="l">
              <a:lnSpc>
                <a:spcPct val="130000"/>
              </a:lnSpc>
              <a:spcBef>
                <a:spcPts val="300"/>
              </a:spcBef>
              <a:spcAft>
                <a:spcPts val="0"/>
              </a:spcAft>
              <a:buClr>
                <a:schemeClr val="dk2"/>
              </a:buClr>
              <a:buSzPts val="1600"/>
              <a:buFont typeface="Archivo"/>
              <a:buChar char="■"/>
              <a:defRPr sz="1600">
                <a:solidFill>
                  <a:schemeClr val="dk2"/>
                </a:solidFill>
                <a:latin typeface="Archivo"/>
                <a:ea typeface="Archivo"/>
                <a:cs typeface="Archivo"/>
                <a:sym typeface="Archivo"/>
              </a:defRPr>
            </a:lvl3pPr>
            <a:lvl4pPr indent="-330200" lvl="3" marL="1828800" algn="l">
              <a:lnSpc>
                <a:spcPct val="130000"/>
              </a:lnSpc>
              <a:spcBef>
                <a:spcPts val="300"/>
              </a:spcBef>
              <a:spcAft>
                <a:spcPts val="0"/>
              </a:spcAft>
              <a:buClr>
                <a:schemeClr val="dk2"/>
              </a:buClr>
              <a:buSzPts val="1600"/>
              <a:buFont typeface="Archivo"/>
              <a:buChar char="●"/>
              <a:defRPr sz="1600">
                <a:solidFill>
                  <a:schemeClr val="dk2"/>
                </a:solidFill>
                <a:latin typeface="Archivo"/>
                <a:ea typeface="Archivo"/>
                <a:cs typeface="Archivo"/>
                <a:sym typeface="Archivo"/>
              </a:defRPr>
            </a:lvl4pPr>
            <a:lvl5pPr indent="-330200" lvl="4" marL="2286000" algn="l">
              <a:lnSpc>
                <a:spcPct val="130000"/>
              </a:lnSpc>
              <a:spcBef>
                <a:spcPts val="300"/>
              </a:spcBef>
              <a:spcAft>
                <a:spcPts val="0"/>
              </a:spcAft>
              <a:buClr>
                <a:schemeClr val="dk2"/>
              </a:buClr>
              <a:buSzPts val="1600"/>
              <a:buFont typeface="Archivo"/>
              <a:buChar char="○"/>
              <a:defRPr sz="1600">
                <a:solidFill>
                  <a:schemeClr val="dk2"/>
                </a:solidFill>
                <a:latin typeface="Archivo"/>
                <a:ea typeface="Archivo"/>
                <a:cs typeface="Archivo"/>
                <a:sym typeface="Archivo"/>
              </a:defRPr>
            </a:lvl5pPr>
            <a:lvl6pPr indent="-330200" lvl="5" marL="2743200" algn="l">
              <a:lnSpc>
                <a:spcPct val="130000"/>
              </a:lnSpc>
              <a:spcBef>
                <a:spcPts val="300"/>
              </a:spcBef>
              <a:spcAft>
                <a:spcPts val="0"/>
              </a:spcAft>
              <a:buClr>
                <a:schemeClr val="dk2"/>
              </a:buClr>
              <a:buSzPts val="1600"/>
              <a:buFont typeface="Archivo"/>
              <a:buChar char="■"/>
              <a:defRPr sz="1600">
                <a:solidFill>
                  <a:schemeClr val="dk2"/>
                </a:solidFill>
                <a:latin typeface="Archivo"/>
                <a:ea typeface="Archivo"/>
                <a:cs typeface="Archivo"/>
                <a:sym typeface="Archivo"/>
              </a:defRPr>
            </a:lvl6pPr>
            <a:lvl7pPr indent="-330200" lvl="6" marL="3200400" algn="l">
              <a:lnSpc>
                <a:spcPct val="130000"/>
              </a:lnSpc>
              <a:spcBef>
                <a:spcPts val="300"/>
              </a:spcBef>
              <a:spcAft>
                <a:spcPts val="0"/>
              </a:spcAft>
              <a:buClr>
                <a:schemeClr val="dk2"/>
              </a:buClr>
              <a:buSzPts val="1600"/>
              <a:buFont typeface="Archivo"/>
              <a:buChar char="●"/>
              <a:defRPr sz="1600">
                <a:solidFill>
                  <a:schemeClr val="dk2"/>
                </a:solidFill>
                <a:latin typeface="Archivo"/>
                <a:ea typeface="Archivo"/>
                <a:cs typeface="Archivo"/>
                <a:sym typeface="Archivo"/>
              </a:defRPr>
            </a:lvl7pPr>
            <a:lvl8pPr indent="-330200" lvl="7" marL="3657600" algn="l">
              <a:lnSpc>
                <a:spcPct val="130000"/>
              </a:lnSpc>
              <a:spcBef>
                <a:spcPts val="300"/>
              </a:spcBef>
              <a:spcAft>
                <a:spcPts val="0"/>
              </a:spcAft>
              <a:buClr>
                <a:schemeClr val="dk2"/>
              </a:buClr>
              <a:buSzPts val="1600"/>
              <a:buFont typeface="Archivo"/>
              <a:buChar char="○"/>
              <a:defRPr sz="1600">
                <a:solidFill>
                  <a:schemeClr val="dk2"/>
                </a:solidFill>
                <a:latin typeface="Archivo"/>
                <a:ea typeface="Archivo"/>
                <a:cs typeface="Archivo"/>
                <a:sym typeface="Archivo"/>
              </a:defRPr>
            </a:lvl8pPr>
            <a:lvl9pPr indent="-330200" lvl="8" marL="4114800" algn="l">
              <a:lnSpc>
                <a:spcPct val="130000"/>
              </a:lnSpc>
              <a:spcBef>
                <a:spcPts val="300"/>
              </a:spcBef>
              <a:spcAft>
                <a:spcPts val="300"/>
              </a:spcAft>
              <a:buClr>
                <a:schemeClr val="dk2"/>
              </a:buClr>
              <a:buSzPts val="1600"/>
              <a:buFont typeface="Archivo"/>
              <a:buChar char="■"/>
              <a:defRPr sz="1600">
                <a:solidFill>
                  <a:schemeClr val="dk2"/>
                </a:solidFill>
                <a:latin typeface="Archivo"/>
                <a:ea typeface="Archivo"/>
                <a:cs typeface="Archivo"/>
                <a:sym typeface="Archivo"/>
              </a:defRPr>
            </a:lvl9pPr>
          </a:lstStyle>
          <a:p/>
        </p:txBody>
      </p:sp>
      <p:pic>
        <p:nvPicPr>
          <p:cNvPr descr="preencoded.png" id="31" name="Google Shape;31;g3e759afb021_0_187"/>
          <p:cNvPicPr preferRelativeResize="0"/>
          <p:nvPr/>
        </p:nvPicPr>
        <p:blipFill rotWithShape="1">
          <a:blip r:embed="rId2">
            <a:alphaModFix/>
          </a:blip>
          <a:srcRect b="0" l="0" r="0" t="0"/>
          <a:stretch/>
        </p:blipFill>
        <p:spPr>
          <a:xfrm>
            <a:off x="304800" y="0"/>
            <a:ext cx="195263" cy="4391025"/>
          </a:xfrm>
          <a:prstGeom prst="rect">
            <a:avLst/>
          </a:prstGeom>
          <a:noFill/>
          <a:ln>
            <a:noFill/>
          </a:ln>
        </p:spPr>
      </p:pic>
      <p:pic>
        <p:nvPicPr>
          <p:cNvPr descr="preencoded.png" id="32" name="Google Shape;32;g3e759afb021_0_187"/>
          <p:cNvPicPr preferRelativeResize="0"/>
          <p:nvPr/>
        </p:nvPicPr>
        <p:blipFill rotWithShape="1">
          <a:blip r:embed="rId2">
            <a:alphaModFix/>
          </a:blip>
          <a:srcRect b="0" l="0" r="0" t="0"/>
          <a:stretch/>
        </p:blipFill>
        <p:spPr>
          <a:xfrm>
            <a:off x="8648700" y="0"/>
            <a:ext cx="195263" cy="4391025"/>
          </a:xfrm>
          <a:prstGeom prst="rect">
            <a:avLst/>
          </a:prstGeom>
          <a:noFill/>
          <a:ln>
            <a:noFill/>
          </a:ln>
        </p:spPr>
      </p:pic>
      <p:sp>
        <p:nvSpPr>
          <p:cNvPr id="33" name="Google Shape;33;g3e759afb021_0_187"/>
          <p:cNvSpPr txBox="1"/>
          <p:nvPr>
            <p:ph idx="3" type="subTitle"/>
          </p:nvPr>
        </p:nvSpPr>
        <p:spPr>
          <a:xfrm>
            <a:off x="707225" y="533400"/>
            <a:ext cx="7734300" cy="95100"/>
          </a:xfrm>
          <a:prstGeom prst="rect">
            <a:avLst/>
          </a:prstGeom>
          <a:noFill/>
          <a:ln>
            <a:noFill/>
          </a:ln>
        </p:spPr>
        <p:txBody>
          <a:bodyPr anchorCtr="0" anchor="t" bIns="0" lIns="0" spcFirstLastPara="1" rIns="0" wrap="square" tIns="0">
            <a:noAutofit/>
          </a:bodyPr>
          <a:lstStyle>
            <a:lvl1pPr lvl="0" algn="l">
              <a:lnSpc>
                <a:spcPct val="130000"/>
              </a:lnSpc>
              <a:spcBef>
                <a:spcPts val="0"/>
              </a:spcBef>
              <a:spcAft>
                <a:spcPts val="0"/>
              </a:spcAft>
              <a:buClr>
                <a:srgbClr val="FF8400"/>
              </a:buClr>
              <a:buSzPts val="900"/>
              <a:buFont typeface="Archivo SemiBold"/>
              <a:buNone/>
              <a:defRPr sz="900">
                <a:solidFill>
                  <a:srgbClr val="FF8400"/>
                </a:solidFill>
                <a:latin typeface="Archivo SemiBold"/>
                <a:ea typeface="Archivo SemiBold"/>
                <a:cs typeface="Archivo SemiBold"/>
                <a:sym typeface="Archivo SemiBold"/>
              </a:defRPr>
            </a:lvl1pPr>
            <a:lvl2pPr lvl="1" algn="l">
              <a:lnSpc>
                <a:spcPct val="130000"/>
              </a:lnSpc>
              <a:spcBef>
                <a:spcPts val="0"/>
              </a:spcBef>
              <a:spcAft>
                <a:spcPts val="0"/>
              </a:spcAft>
              <a:buSzPts val="900"/>
              <a:buNone/>
              <a:defRPr sz="900"/>
            </a:lvl2pPr>
            <a:lvl3pPr lvl="2" algn="l">
              <a:lnSpc>
                <a:spcPct val="130000"/>
              </a:lnSpc>
              <a:spcBef>
                <a:spcPts val="0"/>
              </a:spcBef>
              <a:spcAft>
                <a:spcPts val="0"/>
              </a:spcAft>
              <a:buSzPts val="900"/>
              <a:buNone/>
              <a:defRPr sz="900"/>
            </a:lvl3pPr>
            <a:lvl4pPr lvl="3" algn="l">
              <a:lnSpc>
                <a:spcPct val="130000"/>
              </a:lnSpc>
              <a:spcBef>
                <a:spcPts val="0"/>
              </a:spcBef>
              <a:spcAft>
                <a:spcPts val="0"/>
              </a:spcAft>
              <a:buSzPts val="900"/>
              <a:buNone/>
              <a:defRPr sz="900"/>
            </a:lvl4pPr>
            <a:lvl5pPr lvl="4" algn="l">
              <a:lnSpc>
                <a:spcPct val="130000"/>
              </a:lnSpc>
              <a:spcBef>
                <a:spcPts val="0"/>
              </a:spcBef>
              <a:spcAft>
                <a:spcPts val="0"/>
              </a:spcAft>
              <a:buSzPts val="900"/>
              <a:buNone/>
              <a:defRPr sz="900"/>
            </a:lvl5pPr>
            <a:lvl6pPr lvl="5" algn="l">
              <a:lnSpc>
                <a:spcPct val="130000"/>
              </a:lnSpc>
              <a:spcBef>
                <a:spcPts val="0"/>
              </a:spcBef>
              <a:spcAft>
                <a:spcPts val="0"/>
              </a:spcAft>
              <a:buSzPts val="900"/>
              <a:buNone/>
              <a:defRPr sz="900"/>
            </a:lvl6pPr>
            <a:lvl7pPr lvl="6" algn="l">
              <a:lnSpc>
                <a:spcPct val="130000"/>
              </a:lnSpc>
              <a:spcBef>
                <a:spcPts val="0"/>
              </a:spcBef>
              <a:spcAft>
                <a:spcPts val="0"/>
              </a:spcAft>
              <a:buSzPts val="900"/>
              <a:buNone/>
              <a:defRPr sz="900"/>
            </a:lvl7pPr>
            <a:lvl8pPr lvl="7" algn="l">
              <a:lnSpc>
                <a:spcPct val="130000"/>
              </a:lnSpc>
              <a:spcBef>
                <a:spcPts val="0"/>
              </a:spcBef>
              <a:spcAft>
                <a:spcPts val="0"/>
              </a:spcAft>
              <a:buSzPts val="900"/>
              <a:buNone/>
              <a:defRPr sz="900"/>
            </a:lvl8pPr>
            <a:lvl9pPr lvl="8" algn="l">
              <a:lnSpc>
                <a:spcPct val="130000"/>
              </a:lnSpc>
              <a:spcBef>
                <a:spcPts val="0"/>
              </a:spcBef>
              <a:spcAft>
                <a:spcPts val="0"/>
              </a:spcAft>
              <a:buSzPts val="900"/>
              <a:buNone/>
              <a:defRPr sz="9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3.png"/><Relationship Id="rId11" Type="http://schemas.openxmlformats.org/officeDocument/2006/relationships/image" Target="../media/image19.png"/><Relationship Id="rId10" Type="http://schemas.openxmlformats.org/officeDocument/2006/relationships/image" Target="../media/image4.png"/><Relationship Id="rId9" Type="http://schemas.openxmlformats.org/officeDocument/2006/relationships/image" Target="../media/image17.png"/><Relationship Id="rId5" Type="http://schemas.openxmlformats.org/officeDocument/2006/relationships/image" Target="../media/image1.png"/><Relationship Id="rId6" Type="http://schemas.openxmlformats.org/officeDocument/2006/relationships/image" Target="../media/image18.png"/><Relationship Id="rId7" Type="http://schemas.openxmlformats.org/officeDocument/2006/relationships/image" Target="../media/image2.png"/><Relationship Id="rId8"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14.png"/><Relationship Id="rId6" Type="http://schemas.openxmlformats.org/officeDocument/2006/relationships/image" Target="../media/image9.png"/><Relationship Id="rId7"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14.png"/><Relationship Id="rId6" Type="http://schemas.openxmlformats.org/officeDocument/2006/relationships/image" Target="../media/image9.png"/><Relationship Id="rId7"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14.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9.png"/><Relationship Id="rId5" Type="http://schemas.openxmlformats.org/officeDocument/2006/relationships/image" Target="../media/image14.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14.png"/><Relationship Id="rId6" Type="http://schemas.openxmlformats.org/officeDocument/2006/relationships/image" Target="../media/image9.png"/><Relationship Id="rId7"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14.png"/><Relationship Id="rId6" Type="http://schemas.openxmlformats.org/officeDocument/2006/relationships/image" Target="../media/image9.png"/><Relationship Id="rId7"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14.png"/><Relationship Id="rId6" Type="http://schemas.openxmlformats.org/officeDocument/2006/relationships/image" Target="../media/image9.png"/><Relationship Id="rId7"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14.png"/><Relationship Id="rId6" Type="http://schemas.openxmlformats.org/officeDocument/2006/relationships/image" Target="../media/image9.png"/><Relationship Id="rId7" Type="http://schemas.openxmlformats.org/officeDocument/2006/relationships/image" Target="../media/image10.png"/></Relationships>
</file>

<file path=ppt/slides/_rels/slide6.xml.rels><?xml version="1.0" encoding="UTF-8" standalone="yes"?><Relationships xmlns="http://schemas.openxmlformats.org/package/2006/relationships"><Relationship Id="rId11" Type="http://schemas.openxmlformats.org/officeDocument/2006/relationships/image" Target="../media/image20.png"/><Relationship Id="rId10" Type="http://schemas.openxmlformats.org/officeDocument/2006/relationships/image" Target="../media/image21.png"/><Relationship Id="rId13" Type="http://schemas.openxmlformats.org/officeDocument/2006/relationships/image" Target="../media/image23.png"/><Relationship Id="rId12"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27.png"/><Relationship Id="rId5" Type="http://schemas.openxmlformats.org/officeDocument/2006/relationships/image" Target="../media/image14.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6.jpg"/></Relationships>
</file>

<file path=ppt/slides/_rels/slide7.xml.rels><?xml version="1.0" encoding="UTF-8" standalone="yes"?><Relationships xmlns="http://schemas.openxmlformats.org/package/2006/relationships"><Relationship Id="rId10" Type="http://schemas.openxmlformats.org/officeDocument/2006/relationships/image" Target="../media/image26.png"/><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22.png"/><Relationship Id="rId5" Type="http://schemas.openxmlformats.org/officeDocument/2006/relationships/image" Target="../media/image14.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14.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14.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 name="Shape 38"/>
        <p:cNvGrpSpPr/>
        <p:nvPr/>
      </p:nvGrpSpPr>
      <p:grpSpPr>
        <a:xfrm>
          <a:off x="0" y="0"/>
          <a:ext cx="0" cy="0"/>
          <a:chOff x="0" y="0"/>
          <a:chExt cx="0" cy="0"/>
        </a:xfrm>
      </p:grpSpPr>
      <p:pic>
        <p:nvPicPr>
          <p:cNvPr descr="preencoded.png" id="39" name="Google Shape;39;g3e24ad39cd6_0_43"/>
          <p:cNvPicPr preferRelativeResize="0"/>
          <p:nvPr/>
        </p:nvPicPr>
        <p:blipFill rotWithShape="1">
          <a:blip r:embed="rId3">
            <a:alphaModFix/>
          </a:blip>
          <a:srcRect b="0" l="0" r="0" t="0"/>
          <a:stretch/>
        </p:blipFill>
        <p:spPr>
          <a:xfrm>
            <a:off x="0" y="0"/>
            <a:ext cx="9144000" cy="5143500"/>
          </a:xfrm>
          <a:prstGeom prst="rect">
            <a:avLst/>
          </a:prstGeom>
          <a:noFill/>
          <a:ln>
            <a:noFill/>
          </a:ln>
        </p:spPr>
      </p:pic>
      <p:pic>
        <p:nvPicPr>
          <p:cNvPr descr="preencoded.png" id="40" name="Google Shape;40;g3e24ad39cd6_0_43"/>
          <p:cNvPicPr preferRelativeResize="0"/>
          <p:nvPr/>
        </p:nvPicPr>
        <p:blipFill rotWithShape="1">
          <a:blip r:embed="rId4">
            <a:alphaModFix/>
          </a:blip>
          <a:srcRect b="0" l="0" r="0" t="0"/>
          <a:stretch/>
        </p:blipFill>
        <p:spPr>
          <a:xfrm>
            <a:off x="6918101" y="3890548"/>
            <a:ext cx="1583849" cy="414367"/>
          </a:xfrm>
          <a:prstGeom prst="rect">
            <a:avLst/>
          </a:prstGeom>
          <a:noFill/>
          <a:ln>
            <a:noFill/>
          </a:ln>
        </p:spPr>
      </p:pic>
      <p:pic>
        <p:nvPicPr>
          <p:cNvPr descr="preencoded.png" id="41" name="Google Shape;41;g3e24ad39cd6_0_43"/>
          <p:cNvPicPr preferRelativeResize="0"/>
          <p:nvPr/>
        </p:nvPicPr>
        <p:blipFill rotWithShape="1">
          <a:blip r:embed="rId5">
            <a:alphaModFix/>
          </a:blip>
          <a:srcRect b="0" l="0" r="0" t="0"/>
          <a:stretch/>
        </p:blipFill>
        <p:spPr>
          <a:xfrm>
            <a:off x="304800" y="2133600"/>
            <a:ext cx="8534400" cy="9144"/>
          </a:xfrm>
          <a:prstGeom prst="rect">
            <a:avLst/>
          </a:prstGeom>
          <a:noFill/>
          <a:ln>
            <a:noFill/>
          </a:ln>
        </p:spPr>
      </p:pic>
      <p:pic>
        <p:nvPicPr>
          <p:cNvPr descr="preencoded.png" id="42" name="Google Shape;42;g3e24ad39cd6_0_43"/>
          <p:cNvPicPr preferRelativeResize="0"/>
          <p:nvPr/>
        </p:nvPicPr>
        <p:blipFill rotWithShape="1">
          <a:blip r:embed="rId5">
            <a:alphaModFix/>
          </a:blip>
          <a:srcRect b="0" l="0" r="0" t="0"/>
          <a:stretch/>
        </p:blipFill>
        <p:spPr>
          <a:xfrm>
            <a:off x="304800" y="2324101"/>
            <a:ext cx="8534400" cy="9144"/>
          </a:xfrm>
          <a:prstGeom prst="rect">
            <a:avLst/>
          </a:prstGeom>
          <a:noFill/>
          <a:ln>
            <a:noFill/>
          </a:ln>
        </p:spPr>
      </p:pic>
      <p:pic>
        <p:nvPicPr>
          <p:cNvPr descr="preencoded.png" id="43" name="Google Shape;43;g3e24ad39cd6_0_43"/>
          <p:cNvPicPr preferRelativeResize="0"/>
          <p:nvPr/>
        </p:nvPicPr>
        <p:blipFill rotWithShape="1">
          <a:blip r:embed="rId5">
            <a:alphaModFix/>
          </a:blip>
          <a:srcRect b="0" l="0" r="0" t="0"/>
          <a:stretch/>
        </p:blipFill>
        <p:spPr>
          <a:xfrm>
            <a:off x="304800" y="4486275"/>
            <a:ext cx="8534400" cy="9144"/>
          </a:xfrm>
          <a:prstGeom prst="rect">
            <a:avLst/>
          </a:prstGeom>
          <a:noFill/>
          <a:ln>
            <a:noFill/>
          </a:ln>
        </p:spPr>
      </p:pic>
      <p:pic>
        <p:nvPicPr>
          <p:cNvPr descr="preencoded.png" id="44" name="Google Shape;44;g3e24ad39cd6_0_43"/>
          <p:cNvPicPr preferRelativeResize="0"/>
          <p:nvPr/>
        </p:nvPicPr>
        <p:blipFill rotWithShape="1">
          <a:blip r:embed="rId5">
            <a:alphaModFix/>
          </a:blip>
          <a:srcRect b="0" l="0" r="0" t="0"/>
          <a:stretch/>
        </p:blipFill>
        <p:spPr>
          <a:xfrm>
            <a:off x="304800" y="4676776"/>
            <a:ext cx="8534400" cy="9144"/>
          </a:xfrm>
          <a:prstGeom prst="rect">
            <a:avLst/>
          </a:prstGeom>
          <a:noFill/>
          <a:ln>
            <a:noFill/>
          </a:ln>
        </p:spPr>
      </p:pic>
      <p:pic>
        <p:nvPicPr>
          <p:cNvPr descr="preencoded.png" id="45" name="Google Shape;45;g3e24ad39cd6_0_43"/>
          <p:cNvPicPr preferRelativeResize="0"/>
          <p:nvPr/>
        </p:nvPicPr>
        <p:blipFill rotWithShape="1">
          <a:blip r:embed="rId6">
            <a:alphaModFix/>
          </a:blip>
          <a:srcRect b="0" l="0" r="0" t="0"/>
          <a:stretch/>
        </p:blipFill>
        <p:spPr>
          <a:xfrm>
            <a:off x="8610600" y="2014538"/>
            <a:ext cx="4763" cy="2781300"/>
          </a:xfrm>
          <a:prstGeom prst="rect">
            <a:avLst/>
          </a:prstGeom>
          <a:noFill/>
          <a:ln>
            <a:noFill/>
          </a:ln>
        </p:spPr>
      </p:pic>
      <p:pic>
        <p:nvPicPr>
          <p:cNvPr descr="preencoded.png" id="46" name="Google Shape;46;g3e24ad39cd6_0_43"/>
          <p:cNvPicPr preferRelativeResize="0"/>
          <p:nvPr/>
        </p:nvPicPr>
        <p:blipFill rotWithShape="1">
          <a:blip r:embed="rId6">
            <a:alphaModFix/>
          </a:blip>
          <a:srcRect b="0" l="0" r="0" t="0"/>
          <a:stretch/>
        </p:blipFill>
        <p:spPr>
          <a:xfrm>
            <a:off x="8801100" y="2014538"/>
            <a:ext cx="4763" cy="2781300"/>
          </a:xfrm>
          <a:prstGeom prst="rect">
            <a:avLst/>
          </a:prstGeom>
          <a:noFill/>
          <a:ln>
            <a:noFill/>
          </a:ln>
        </p:spPr>
      </p:pic>
      <p:pic>
        <p:nvPicPr>
          <p:cNvPr descr="preencoded.png" id="47" name="Google Shape;47;g3e24ad39cd6_0_43"/>
          <p:cNvPicPr preferRelativeResize="0"/>
          <p:nvPr/>
        </p:nvPicPr>
        <p:blipFill rotWithShape="1">
          <a:blip r:embed="rId7">
            <a:alphaModFix/>
          </a:blip>
          <a:srcRect b="0" l="0" r="0" t="0"/>
          <a:stretch/>
        </p:blipFill>
        <p:spPr>
          <a:xfrm>
            <a:off x="7043738" y="4486275"/>
            <a:ext cx="195263" cy="195263"/>
          </a:xfrm>
          <a:prstGeom prst="rect">
            <a:avLst/>
          </a:prstGeom>
          <a:noFill/>
          <a:ln>
            <a:noFill/>
          </a:ln>
        </p:spPr>
      </p:pic>
      <p:pic>
        <p:nvPicPr>
          <p:cNvPr descr="preencoded.png" id="48" name="Google Shape;48;g3e24ad39cd6_0_43"/>
          <p:cNvPicPr preferRelativeResize="0"/>
          <p:nvPr/>
        </p:nvPicPr>
        <p:blipFill rotWithShape="1">
          <a:blip r:embed="rId8">
            <a:alphaModFix/>
          </a:blip>
          <a:srcRect b="0" l="0" r="0" t="0"/>
          <a:stretch/>
        </p:blipFill>
        <p:spPr>
          <a:xfrm>
            <a:off x="8605838" y="2995613"/>
            <a:ext cx="195263" cy="195263"/>
          </a:xfrm>
          <a:prstGeom prst="rect">
            <a:avLst/>
          </a:prstGeom>
          <a:noFill/>
          <a:ln>
            <a:noFill/>
          </a:ln>
        </p:spPr>
      </p:pic>
      <p:pic>
        <p:nvPicPr>
          <p:cNvPr descr="preencoded.png" id="49" name="Google Shape;49;g3e24ad39cd6_0_43"/>
          <p:cNvPicPr preferRelativeResize="0"/>
          <p:nvPr/>
        </p:nvPicPr>
        <p:blipFill rotWithShape="1">
          <a:blip r:embed="rId6">
            <a:alphaModFix/>
          </a:blip>
          <a:srcRect b="0" l="0" r="0" t="0"/>
          <a:stretch/>
        </p:blipFill>
        <p:spPr>
          <a:xfrm>
            <a:off x="342900" y="2014538"/>
            <a:ext cx="4763" cy="2781300"/>
          </a:xfrm>
          <a:prstGeom prst="rect">
            <a:avLst/>
          </a:prstGeom>
          <a:noFill/>
          <a:ln>
            <a:noFill/>
          </a:ln>
        </p:spPr>
      </p:pic>
      <p:pic>
        <p:nvPicPr>
          <p:cNvPr descr="preencoded.png" id="50" name="Google Shape;50;g3e24ad39cd6_0_43"/>
          <p:cNvPicPr preferRelativeResize="0"/>
          <p:nvPr/>
        </p:nvPicPr>
        <p:blipFill rotWithShape="1">
          <a:blip r:embed="rId6">
            <a:alphaModFix/>
          </a:blip>
          <a:srcRect b="0" l="0" r="0" t="0"/>
          <a:stretch/>
        </p:blipFill>
        <p:spPr>
          <a:xfrm>
            <a:off x="533400" y="2014538"/>
            <a:ext cx="4763" cy="2781300"/>
          </a:xfrm>
          <a:prstGeom prst="rect">
            <a:avLst/>
          </a:prstGeom>
          <a:noFill/>
          <a:ln>
            <a:noFill/>
          </a:ln>
        </p:spPr>
      </p:pic>
      <p:pic>
        <p:nvPicPr>
          <p:cNvPr descr="preencoded.png" id="51" name="Google Shape;51;g3e24ad39cd6_0_43"/>
          <p:cNvPicPr preferRelativeResize="0"/>
          <p:nvPr/>
        </p:nvPicPr>
        <p:blipFill rotWithShape="1">
          <a:blip r:embed="rId9">
            <a:alphaModFix/>
          </a:blip>
          <a:srcRect b="0" l="0" r="0" t="0"/>
          <a:stretch/>
        </p:blipFill>
        <p:spPr>
          <a:xfrm>
            <a:off x="2112488" y="2128838"/>
            <a:ext cx="195263" cy="195263"/>
          </a:xfrm>
          <a:prstGeom prst="rect">
            <a:avLst/>
          </a:prstGeom>
          <a:noFill/>
          <a:ln>
            <a:noFill/>
          </a:ln>
        </p:spPr>
      </p:pic>
      <p:pic>
        <p:nvPicPr>
          <p:cNvPr descr="preencoded.png" id="52" name="Google Shape;52;g3e24ad39cd6_0_43"/>
          <p:cNvPicPr preferRelativeResize="0"/>
          <p:nvPr/>
        </p:nvPicPr>
        <p:blipFill rotWithShape="1">
          <a:blip r:embed="rId10">
            <a:alphaModFix/>
          </a:blip>
          <a:srcRect b="0" l="0" r="0" t="0"/>
          <a:stretch/>
        </p:blipFill>
        <p:spPr>
          <a:xfrm>
            <a:off x="338138" y="4005263"/>
            <a:ext cx="195263" cy="195263"/>
          </a:xfrm>
          <a:prstGeom prst="rect">
            <a:avLst/>
          </a:prstGeom>
          <a:noFill/>
          <a:ln>
            <a:noFill/>
          </a:ln>
        </p:spPr>
      </p:pic>
      <p:sp>
        <p:nvSpPr>
          <p:cNvPr id="53" name="Google Shape;53;g3e24ad39cd6_0_43"/>
          <p:cNvSpPr/>
          <p:nvPr/>
        </p:nvSpPr>
        <p:spPr>
          <a:xfrm>
            <a:off x="644688" y="454450"/>
            <a:ext cx="7859400" cy="1388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A1A1A"/>
              </a:buClr>
              <a:buSzPts val="4000"/>
              <a:buFont typeface="Calibri"/>
              <a:buNone/>
            </a:pPr>
            <a:r>
              <a:rPr b="1" i="0" lang="en-US" sz="4000" u="none" cap="none" strike="noStrike">
                <a:solidFill>
                  <a:srgbClr val="1A1A1A"/>
                </a:solidFill>
                <a:latin typeface="Calibri"/>
                <a:ea typeface="Calibri"/>
                <a:cs typeface="Calibri"/>
                <a:sym typeface="Calibri"/>
              </a:rPr>
              <a:t>Crash Analysis for the KYOVA Region</a:t>
            </a:r>
            <a:endParaRPr b="0" i="0" sz="4000" u="none" cap="none" strike="noStrike">
              <a:solidFill>
                <a:schemeClr val="dk1"/>
              </a:solidFill>
              <a:latin typeface="Calibri"/>
              <a:ea typeface="Calibri"/>
              <a:cs typeface="Calibri"/>
              <a:sym typeface="Calibri"/>
            </a:endParaRPr>
          </a:p>
        </p:txBody>
      </p:sp>
      <p:sp>
        <p:nvSpPr>
          <p:cNvPr id="54" name="Google Shape;54;g3e24ad39cd6_0_43"/>
          <p:cNvSpPr/>
          <p:nvPr/>
        </p:nvSpPr>
        <p:spPr>
          <a:xfrm>
            <a:off x="642443" y="2479300"/>
            <a:ext cx="78639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55555"/>
              </a:buClr>
              <a:buSzPts val="2000"/>
              <a:buFont typeface="Calibri"/>
              <a:buNone/>
            </a:pPr>
            <a:r>
              <a:rPr b="0" i="1" lang="en-US" sz="2000" u="none" cap="none" strike="noStrike">
                <a:solidFill>
                  <a:srgbClr val="555555"/>
                </a:solidFill>
                <a:latin typeface="Calibri"/>
                <a:ea typeface="Calibri"/>
                <a:cs typeface="Calibri"/>
                <a:sym typeface="Calibri"/>
              </a:rPr>
              <a:t>Ohio River Valley Tri-State SS4A Initiative</a:t>
            </a:r>
            <a:endParaRPr b="0" i="0" sz="2000" u="none" cap="none" strike="noStrike">
              <a:solidFill>
                <a:schemeClr val="dk1"/>
              </a:solidFill>
              <a:latin typeface="Calibri"/>
              <a:ea typeface="Calibri"/>
              <a:cs typeface="Calibri"/>
              <a:sym typeface="Calibri"/>
            </a:endParaRPr>
          </a:p>
        </p:txBody>
      </p:sp>
      <p:cxnSp>
        <p:nvCxnSpPr>
          <p:cNvPr id="55" name="Google Shape;55;g3e24ad39cd6_0_43"/>
          <p:cNvCxnSpPr/>
          <p:nvPr/>
        </p:nvCxnSpPr>
        <p:spPr>
          <a:xfrm>
            <a:off x="638055" y="2945104"/>
            <a:ext cx="4878000" cy="17400"/>
          </a:xfrm>
          <a:prstGeom prst="straightConnector1">
            <a:avLst/>
          </a:prstGeom>
          <a:noFill/>
          <a:ln cap="flat" cmpd="sng" w="12700">
            <a:solidFill>
              <a:srgbClr val="DDDDDD"/>
            </a:solidFill>
            <a:prstDash val="solid"/>
            <a:round/>
            <a:headEnd len="sm" w="sm" type="none"/>
            <a:tailEnd len="sm" w="sm" type="none"/>
          </a:ln>
        </p:spPr>
      </p:cxnSp>
      <p:sp>
        <p:nvSpPr>
          <p:cNvPr id="56" name="Google Shape;56;g3e24ad39cd6_0_43"/>
          <p:cNvSpPr/>
          <p:nvPr/>
        </p:nvSpPr>
        <p:spPr>
          <a:xfrm>
            <a:off x="642427" y="2727725"/>
            <a:ext cx="4301100" cy="1554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A1A1A"/>
              </a:buClr>
              <a:buSzPts val="1400"/>
              <a:buFont typeface="Calibri"/>
              <a:buNone/>
            </a:pPr>
            <a:r>
              <a:rPr b="1" i="0" lang="en-US" sz="1400" u="none" cap="none" strike="noStrike">
                <a:solidFill>
                  <a:srgbClr val="1A1A1A"/>
                </a:solidFill>
                <a:latin typeface="Calibri"/>
                <a:ea typeface="Calibri"/>
                <a:cs typeface="Calibri"/>
                <a:sym typeface="Calibri"/>
              </a:rPr>
              <a:t>Bethany Wild</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555555"/>
              </a:buClr>
              <a:buSzPts val="1200"/>
              <a:buFont typeface="Calibri"/>
              <a:buNone/>
            </a:pPr>
            <a:r>
              <a:rPr b="0" i="0" lang="en-US" sz="1200" u="none" cap="none" strike="noStrike">
                <a:solidFill>
                  <a:srgbClr val="555555"/>
                </a:solidFill>
                <a:latin typeface="Calibri"/>
                <a:ea typeface="Calibri"/>
                <a:cs typeface="Calibri"/>
                <a:sym typeface="Calibri"/>
              </a:rPr>
              <a:t>Transportation Planner  |  KYOVA Interstate Planning Commission</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800"/>
              <a:buFont typeface="Calibri"/>
              <a:buNone/>
            </a:pPr>
            <a:r>
              <a:rPr b="0" i="0" lang="en-US" sz="800" u="none" cap="none" strike="noStrike">
                <a:solidFill>
                  <a:srgbClr val="000000"/>
                </a:solidFill>
                <a:latin typeface="Calibri"/>
                <a:ea typeface="Calibri"/>
                <a:cs typeface="Calibri"/>
                <a:sym typeface="Calibri"/>
              </a:rPr>
              <a:t>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1A1A1A"/>
              </a:buClr>
              <a:buSzPts val="1400"/>
              <a:buFont typeface="Calibri"/>
              <a:buNone/>
            </a:pPr>
            <a:r>
              <a:rPr b="1" i="0" lang="en-US" sz="1400" u="none" cap="none" strike="noStrike">
                <a:solidFill>
                  <a:srgbClr val="1A1A1A"/>
                </a:solidFill>
                <a:latin typeface="Calibri"/>
                <a:ea typeface="Calibri"/>
                <a:cs typeface="Calibri"/>
                <a:sym typeface="Calibri"/>
              </a:rPr>
              <a:t>Jonah Mackay</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555555"/>
              </a:buClr>
              <a:buSzPts val="1200"/>
              <a:buFont typeface="Calibri"/>
              <a:buNone/>
            </a:pPr>
            <a:r>
              <a:rPr b="0" i="0" lang="en-US" sz="1200" u="none" cap="none" strike="noStrike">
                <a:solidFill>
                  <a:srgbClr val="555555"/>
                </a:solidFill>
                <a:latin typeface="Calibri"/>
                <a:ea typeface="Calibri"/>
                <a:cs typeface="Calibri"/>
                <a:sym typeface="Calibri"/>
              </a:rPr>
              <a:t>Client Success Manager  |  Citian</a:t>
            </a:r>
            <a:endParaRPr b="0" i="0" sz="1400" u="none" cap="none" strike="noStrike">
              <a:solidFill>
                <a:schemeClr val="dk1"/>
              </a:solidFill>
              <a:latin typeface="Calibri"/>
              <a:ea typeface="Calibri"/>
              <a:cs typeface="Calibri"/>
              <a:sym typeface="Calibri"/>
            </a:endParaRPr>
          </a:p>
        </p:txBody>
      </p:sp>
      <p:pic>
        <p:nvPicPr>
          <p:cNvPr id="57" name="Google Shape;57;g3e24ad39cd6_0_43"/>
          <p:cNvPicPr preferRelativeResize="0"/>
          <p:nvPr/>
        </p:nvPicPr>
        <p:blipFill rotWithShape="1">
          <a:blip r:embed="rId11">
            <a:alphaModFix/>
          </a:blip>
          <a:srcRect b="0" l="0" r="0" t="0"/>
          <a:stretch/>
        </p:blipFill>
        <p:spPr>
          <a:xfrm>
            <a:off x="13151806" y="4747056"/>
            <a:ext cx="2261850" cy="3763924"/>
          </a:xfrm>
          <a:prstGeom prst="rect">
            <a:avLst/>
          </a:prstGeom>
          <a:noFill/>
          <a:ln>
            <a:noFill/>
          </a:ln>
        </p:spPr>
      </p:pic>
      <p:pic>
        <p:nvPicPr>
          <p:cNvPr id="58" name="Google Shape;58;g3e24ad39cd6_0_43"/>
          <p:cNvPicPr preferRelativeResize="0"/>
          <p:nvPr/>
        </p:nvPicPr>
        <p:blipFill rotWithShape="1">
          <a:blip r:embed="rId11">
            <a:alphaModFix/>
          </a:blip>
          <a:srcRect b="0" l="0" r="0" t="0"/>
          <a:stretch/>
        </p:blipFill>
        <p:spPr>
          <a:xfrm>
            <a:off x="7281567" y="2398878"/>
            <a:ext cx="856928" cy="14260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87" name="Shape 287"/>
        <p:cNvGrpSpPr/>
        <p:nvPr/>
      </p:nvGrpSpPr>
      <p:grpSpPr>
        <a:xfrm>
          <a:off x="0" y="0"/>
          <a:ext cx="0" cy="0"/>
          <a:chOff x="0" y="0"/>
          <a:chExt cx="0" cy="0"/>
        </a:xfrm>
      </p:grpSpPr>
      <p:sp>
        <p:nvSpPr>
          <p:cNvPr id="288" name="Google Shape;288;p9"/>
          <p:cNvSpPr/>
          <p:nvPr/>
        </p:nvSpPr>
        <p:spPr>
          <a:xfrm>
            <a:off x="6668975" y="1975525"/>
            <a:ext cx="1596600" cy="1841100"/>
          </a:xfrm>
          <a:prstGeom prst="roundRect">
            <a:avLst>
              <a:gd fmla="val 3013" name="adj"/>
            </a:avLst>
          </a:prstGeom>
          <a:gradFill>
            <a:gsLst>
              <a:gs pos="0">
                <a:srgbClr val="FEFEFF"/>
              </a:gs>
              <a:gs pos="100000">
                <a:srgbClr val="FBFCFF"/>
              </a:gs>
            </a:gsLst>
            <a:lin ang="5400012" scaled="0"/>
          </a:gradFill>
          <a:ln cap="flat" cmpd="sng" w="9525">
            <a:solidFill>
              <a:srgbClr val="D4E0F9"/>
            </a:solidFill>
            <a:prstDash val="solid"/>
            <a:miter lim="400000"/>
            <a:headEnd len="sm" w="sm" type="none"/>
            <a:tailEnd len="sm" w="sm" type="none"/>
          </a:ln>
        </p:spPr>
        <p:txBody>
          <a:bodyPr anchorCtr="0" anchor="ctr" bIns="35075" lIns="35075" spcFirstLastPara="1" rIns="35075" wrap="square" tIns="35075">
            <a:noAutofit/>
          </a:bodyPr>
          <a:lstStyle/>
          <a:p>
            <a:pPr indent="0" lvl="0" marL="0" marR="0" rtl="0" algn="ctr">
              <a:lnSpc>
                <a:spcPct val="100000"/>
              </a:lnSpc>
              <a:spcBef>
                <a:spcPts val="0"/>
              </a:spcBef>
              <a:spcAft>
                <a:spcPts val="0"/>
              </a:spcAft>
              <a:buClr>
                <a:srgbClr val="FDFEFE"/>
              </a:buClr>
              <a:buSzPts val="2208"/>
              <a:buFont typeface="Helvetica Neue"/>
              <a:buNone/>
            </a:pPr>
            <a:r>
              <a:t/>
            </a:r>
            <a:endParaRPr b="0" i="0" sz="2208" u="none" cap="none" strike="noStrike">
              <a:solidFill>
                <a:srgbClr val="FDFEFE"/>
              </a:solidFill>
              <a:latin typeface="Helvetica Neue"/>
              <a:ea typeface="Helvetica Neue"/>
              <a:cs typeface="Helvetica Neue"/>
              <a:sym typeface="Helvetica Neue"/>
            </a:endParaRPr>
          </a:p>
        </p:txBody>
      </p:sp>
      <p:sp>
        <p:nvSpPr>
          <p:cNvPr id="289" name="Google Shape;289;p9"/>
          <p:cNvSpPr/>
          <p:nvPr/>
        </p:nvSpPr>
        <p:spPr>
          <a:xfrm>
            <a:off x="4696873" y="1975575"/>
            <a:ext cx="1596600" cy="1841100"/>
          </a:xfrm>
          <a:prstGeom prst="roundRect">
            <a:avLst>
              <a:gd fmla="val 3013" name="adj"/>
            </a:avLst>
          </a:prstGeom>
          <a:gradFill>
            <a:gsLst>
              <a:gs pos="0">
                <a:srgbClr val="FEFEFF"/>
              </a:gs>
              <a:gs pos="100000">
                <a:srgbClr val="FBFCFF"/>
              </a:gs>
            </a:gsLst>
            <a:lin ang="5400012" scaled="0"/>
          </a:gradFill>
          <a:ln cap="flat" cmpd="sng" w="9525">
            <a:solidFill>
              <a:srgbClr val="D4E0F9"/>
            </a:solidFill>
            <a:prstDash val="solid"/>
            <a:miter lim="400000"/>
            <a:headEnd len="sm" w="sm" type="none"/>
            <a:tailEnd len="sm" w="sm" type="none"/>
          </a:ln>
        </p:spPr>
        <p:txBody>
          <a:bodyPr anchorCtr="0" anchor="ctr" bIns="35075" lIns="35075" spcFirstLastPara="1" rIns="35075" wrap="square" tIns="35075">
            <a:noAutofit/>
          </a:bodyPr>
          <a:lstStyle/>
          <a:p>
            <a:pPr indent="0" lvl="0" marL="0" marR="0" rtl="0" algn="ctr">
              <a:lnSpc>
                <a:spcPct val="100000"/>
              </a:lnSpc>
              <a:spcBef>
                <a:spcPts val="0"/>
              </a:spcBef>
              <a:spcAft>
                <a:spcPts val="0"/>
              </a:spcAft>
              <a:buClr>
                <a:srgbClr val="FDFEFE"/>
              </a:buClr>
              <a:buSzPts val="2208"/>
              <a:buFont typeface="Helvetica Neue"/>
              <a:buNone/>
            </a:pPr>
            <a:r>
              <a:t/>
            </a:r>
            <a:endParaRPr b="0" i="0" sz="2208" u="none" cap="none" strike="noStrike">
              <a:solidFill>
                <a:srgbClr val="FDFEFE"/>
              </a:solidFill>
              <a:latin typeface="Helvetica Neue"/>
              <a:ea typeface="Helvetica Neue"/>
              <a:cs typeface="Helvetica Neue"/>
              <a:sym typeface="Helvetica Neue"/>
            </a:endParaRPr>
          </a:p>
        </p:txBody>
      </p:sp>
      <p:sp>
        <p:nvSpPr>
          <p:cNvPr id="290" name="Google Shape;290;p9"/>
          <p:cNvSpPr/>
          <p:nvPr/>
        </p:nvSpPr>
        <p:spPr>
          <a:xfrm>
            <a:off x="2687518" y="1975575"/>
            <a:ext cx="1596600" cy="1841100"/>
          </a:xfrm>
          <a:prstGeom prst="roundRect">
            <a:avLst>
              <a:gd fmla="val 3013" name="adj"/>
            </a:avLst>
          </a:prstGeom>
          <a:gradFill>
            <a:gsLst>
              <a:gs pos="0">
                <a:srgbClr val="FEFEFF"/>
              </a:gs>
              <a:gs pos="100000">
                <a:srgbClr val="FBFCFF"/>
              </a:gs>
            </a:gsLst>
            <a:lin ang="5400012" scaled="0"/>
          </a:gradFill>
          <a:ln cap="flat" cmpd="sng" w="9525">
            <a:solidFill>
              <a:srgbClr val="D4E0F9"/>
            </a:solidFill>
            <a:prstDash val="solid"/>
            <a:miter lim="400000"/>
            <a:headEnd len="sm" w="sm" type="none"/>
            <a:tailEnd len="sm" w="sm" type="none"/>
          </a:ln>
        </p:spPr>
        <p:txBody>
          <a:bodyPr anchorCtr="0" anchor="ctr" bIns="35075" lIns="35075" spcFirstLastPara="1" rIns="35075" wrap="square" tIns="35075">
            <a:noAutofit/>
          </a:bodyPr>
          <a:lstStyle/>
          <a:p>
            <a:pPr indent="0" lvl="0" marL="0" marR="0" rtl="0" algn="ctr">
              <a:lnSpc>
                <a:spcPct val="100000"/>
              </a:lnSpc>
              <a:spcBef>
                <a:spcPts val="0"/>
              </a:spcBef>
              <a:spcAft>
                <a:spcPts val="0"/>
              </a:spcAft>
              <a:buClr>
                <a:srgbClr val="FDFEFE"/>
              </a:buClr>
              <a:buSzPts val="2208"/>
              <a:buFont typeface="Helvetica Neue"/>
              <a:buNone/>
            </a:pPr>
            <a:r>
              <a:t/>
            </a:r>
            <a:endParaRPr b="0" i="0" sz="2208" u="none" cap="none" strike="noStrike">
              <a:solidFill>
                <a:srgbClr val="FDFEFE"/>
              </a:solidFill>
              <a:latin typeface="Helvetica Neue"/>
              <a:ea typeface="Helvetica Neue"/>
              <a:cs typeface="Helvetica Neue"/>
              <a:sym typeface="Helvetica Neue"/>
            </a:endParaRPr>
          </a:p>
        </p:txBody>
      </p:sp>
      <p:sp>
        <p:nvSpPr>
          <p:cNvPr id="291" name="Google Shape;291;p9"/>
          <p:cNvSpPr/>
          <p:nvPr/>
        </p:nvSpPr>
        <p:spPr>
          <a:xfrm>
            <a:off x="685800" y="1975575"/>
            <a:ext cx="1596600" cy="1841100"/>
          </a:xfrm>
          <a:prstGeom prst="roundRect">
            <a:avLst>
              <a:gd fmla="val 3013" name="adj"/>
            </a:avLst>
          </a:prstGeom>
          <a:gradFill>
            <a:gsLst>
              <a:gs pos="0">
                <a:srgbClr val="FEFEFF"/>
              </a:gs>
              <a:gs pos="100000">
                <a:srgbClr val="FBFCFF"/>
              </a:gs>
            </a:gsLst>
            <a:lin ang="5400012" scaled="0"/>
          </a:gradFill>
          <a:ln cap="flat" cmpd="sng" w="9525">
            <a:solidFill>
              <a:srgbClr val="D4E0F9"/>
            </a:solidFill>
            <a:prstDash val="solid"/>
            <a:miter lim="400000"/>
            <a:headEnd len="sm" w="sm" type="none"/>
            <a:tailEnd len="sm" w="sm" type="none"/>
          </a:ln>
        </p:spPr>
        <p:txBody>
          <a:bodyPr anchorCtr="0" anchor="ctr" bIns="35075" lIns="35075" spcFirstLastPara="1" rIns="35075" wrap="square" tIns="35075">
            <a:noAutofit/>
          </a:bodyPr>
          <a:lstStyle/>
          <a:p>
            <a:pPr indent="0" lvl="0" marL="0" marR="0" rtl="0" algn="ctr">
              <a:lnSpc>
                <a:spcPct val="100000"/>
              </a:lnSpc>
              <a:spcBef>
                <a:spcPts val="0"/>
              </a:spcBef>
              <a:spcAft>
                <a:spcPts val="0"/>
              </a:spcAft>
              <a:buClr>
                <a:srgbClr val="FDFEFE"/>
              </a:buClr>
              <a:buSzPts val="2208"/>
              <a:buFont typeface="Helvetica Neue"/>
              <a:buNone/>
            </a:pPr>
            <a:r>
              <a:t/>
            </a:r>
            <a:endParaRPr b="0" i="0" sz="2208" u="none" cap="none" strike="noStrike">
              <a:solidFill>
                <a:srgbClr val="FDFEFE"/>
              </a:solidFill>
              <a:latin typeface="Helvetica Neue"/>
              <a:ea typeface="Helvetica Neue"/>
              <a:cs typeface="Helvetica Neue"/>
              <a:sym typeface="Helvetica Neue"/>
            </a:endParaRPr>
          </a:p>
        </p:txBody>
      </p:sp>
      <p:pic>
        <p:nvPicPr>
          <p:cNvPr descr="preencoded.png" id="292" name="Google Shape;292;p9"/>
          <p:cNvPicPr preferRelativeResize="0"/>
          <p:nvPr/>
        </p:nvPicPr>
        <p:blipFill rotWithShape="1">
          <a:blip r:embed="rId3">
            <a:alphaModFix/>
          </a:blip>
          <a:srcRect b="0" l="0" r="0" t="0"/>
          <a:stretch/>
        </p:blipFill>
        <p:spPr>
          <a:xfrm>
            <a:off x="0" y="4600575"/>
            <a:ext cx="9144003" cy="542925"/>
          </a:xfrm>
          <a:prstGeom prst="rect">
            <a:avLst/>
          </a:prstGeom>
          <a:noFill/>
          <a:ln>
            <a:noFill/>
          </a:ln>
        </p:spPr>
      </p:pic>
      <p:pic>
        <p:nvPicPr>
          <p:cNvPr descr="preencoded.png" id="293" name="Google Shape;293;p9"/>
          <p:cNvPicPr preferRelativeResize="0"/>
          <p:nvPr/>
        </p:nvPicPr>
        <p:blipFill rotWithShape="1">
          <a:blip r:embed="rId4">
            <a:alphaModFix/>
          </a:blip>
          <a:srcRect b="0" l="0" r="0" t="0"/>
          <a:stretch/>
        </p:blipFill>
        <p:spPr>
          <a:xfrm>
            <a:off x="304800" y="0"/>
            <a:ext cx="4763" cy="4391025"/>
          </a:xfrm>
          <a:prstGeom prst="rect">
            <a:avLst/>
          </a:prstGeom>
          <a:noFill/>
          <a:ln>
            <a:noFill/>
          </a:ln>
        </p:spPr>
      </p:pic>
      <p:pic>
        <p:nvPicPr>
          <p:cNvPr descr="preencoded.png" id="294" name="Google Shape;294;p9"/>
          <p:cNvPicPr preferRelativeResize="0"/>
          <p:nvPr/>
        </p:nvPicPr>
        <p:blipFill rotWithShape="1">
          <a:blip r:embed="rId4">
            <a:alphaModFix/>
          </a:blip>
          <a:srcRect b="0" l="0" r="0" t="0"/>
          <a:stretch/>
        </p:blipFill>
        <p:spPr>
          <a:xfrm>
            <a:off x="495300" y="0"/>
            <a:ext cx="4763" cy="4391025"/>
          </a:xfrm>
          <a:prstGeom prst="rect">
            <a:avLst/>
          </a:prstGeom>
          <a:noFill/>
          <a:ln>
            <a:noFill/>
          </a:ln>
        </p:spPr>
      </p:pic>
      <p:pic>
        <p:nvPicPr>
          <p:cNvPr descr="preencoded.png" id="295" name="Google Shape;295;p9"/>
          <p:cNvPicPr preferRelativeResize="0"/>
          <p:nvPr/>
        </p:nvPicPr>
        <p:blipFill rotWithShape="1">
          <a:blip r:embed="rId4">
            <a:alphaModFix/>
          </a:blip>
          <a:srcRect b="0" l="0" r="0" t="0"/>
          <a:stretch/>
        </p:blipFill>
        <p:spPr>
          <a:xfrm>
            <a:off x="8648700" y="0"/>
            <a:ext cx="4763" cy="4391025"/>
          </a:xfrm>
          <a:prstGeom prst="rect">
            <a:avLst/>
          </a:prstGeom>
          <a:noFill/>
          <a:ln>
            <a:noFill/>
          </a:ln>
        </p:spPr>
      </p:pic>
      <p:pic>
        <p:nvPicPr>
          <p:cNvPr descr="preencoded.png" id="296" name="Google Shape;296;p9"/>
          <p:cNvPicPr preferRelativeResize="0"/>
          <p:nvPr/>
        </p:nvPicPr>
        <p:blipFill rotWithShape="1">
          <a:blip r:embed="rId4">
            <a:alphaModFix/>
          </a:blip>
          <a:srcRect b="0" l="0" r="0" t="0"/>
          <a:stretch/>
        </p:blipFill>
        <p:spPr>
          <a:xfrm>
            <a:off x="8839200" y="0"/>
            <a:ext cx="4763" cy="4391025"/>
          </a:xfrm>
          <a:prstGeom prst="rect">
            <a:avLst/>
          </a:prstGeom>
          <a:noFill/>
          <a:ln>
            <a:noFill/>
          </a:ln>
        </p:spPr>
      </p:pic>
      <p:pic>
        <p:nvPicPr>
          <p:cNvPr descr="preencoded.png" id="297" name="Google Shape;297;p9"/>
          <p:cNvPicPr preferRelativeResize="0"/>
          <p:nvPr/>
        </p:nvPicPr>
        <p:blipFill rotWithShape="1">
          <a:blip r:embed="rId5">
            <a:alphaModFix/>
          </a:blip>
          <a:srcRect b="0" l="0" r="0" t="0"/>
          <a:stretch/>
        </p:blipFill>
        <p:spPr>
          <a:xfrm>
            <a:off x="0" y="4399863"/>
            <a:ext cx="790575" cy="209550"/>
          </a:xfrm>
          <a:prstGeom prst="rect">
            <a:avLst/>
          </a:prstGeom>
          <a:noFill/>
          <a:ln>
            <a:noFill/>
          </a:ln>
        </p:spPr>
      </p:pic>
      <p:pic>
        <p:nvPicPr>
          <p:cNvPr descr="preencoded.png" id="298" name="Google Shape;298;p9"/>
          <p:cNvPicPr preferRelativeResize="0"/>
          <p:nvPr/>
        </p:nvPicPr>
        <p:blipFill rotWithShape="1">
          <a:blip r:embed="rId6">
            <a:alphaModFix/>
          </a:blip>
          <a:srcRect b="0" l="0" r="0" t="0"/>
          <a:stretch/>
        </p:blipFill>
        <p:spPr>
          <a:xfrm>
            <a:off x="8353425" y="4399863"/>
            <a:ext cx="790575" cy="209550"/>
          </a:xfrm>
          <a:prstGeom prst="rect">
            <a:avLst/>
          </a:prstGeom>
          <a:noFill/>
          <a:ln>
            <a:noFill/>
          </a:ln>
        </p:spPr>
      </p:pic>
      <p:pic>
        <p:nvPicPr>
          <p:cNvPr descr="preencoded.png" id="299" name="Google Shape;299;p9"/>
          <p:cNvPicPr preferRelativeResize="0"/>
          <p:nvPr/>
        </p:nvPicPr>
        <p:blipFill rotWithShape="1">
          <a:blip r:embed="rId7">
            <a:alphaModFix/>
          </a:blip>
          <a:srcRect b="0" l="0" r="0" t="0"/>
          <a:stretch/>
        </p:blipFill>
        <p:spPr>
          <a:xfrm>
            <a:off x="381000" y="4795838"/>
            <a:ext cx="582507" cy="152400"/>
          </a:xfrm>
          <a:prstGeom prst="rect">
            <a:avLst/>
          </a:prstGeom>
          <a:noFill/>
          <a:ln>
            <a:noFill/>
          </a:ln>
        </p:spPr>
      </p:pic>
      <p:sp>
        <p:nvSpPr>
          <p:cNvPr id="300" name="Google Shape;300;p9"/>
          <p:cNvSpPr/>
          <p:nvPr/>
        </p:nvSpPr>
        <p:spPr>
          <a:xfrm>
            <a:off x="8186738" y="4791075"/>
            <a:ext cx="76200" cy="162000"/>
          </a:xfrm>
          <a:prstGeom prst="rect">
            <a:avLst/>
          </a:prstGeom>
          <a:noFill/>
          <a:ln>
            <a:noFill/>
          </a:ln>
        </p:spPr>
        <p:txBody>
          <a:bodyPr anchorCtr="0" anchor="t" bIns="0" lIns="0" spcFirstLastPara="1" rIns="0" wrap="square" tIns="0">
            <a:noAutofit/>
          </a:bodyPr>
          <a:lstStyle/>
          <a:p>
            <a:pPr indent="0" lvl="0" marL="0" marR="0" rtl="0" algn="l">
              <a:lnSpc>
                <a:spcPct val="119000"/>
              </a:lnSpc>
              <a:spcBef>
                <a:spcPts val="0"/>
              </a:spcBef>
              <a:spcAft>
                <a:spcPts val="0"/>
              </a:spcAft>
              <a:buClr>
                <a:srgbClr val="767789"/>
              </a:buClr>
              <a:buSzPts val="900"/>
              <a:buFont typeface="Arial"/>
              <a:buNone/>
            </a:pPr>
            <a:r>
              <a:rPr b="0" i="0" lang="en-US" sz="900" u="none" cap="none" strike="noStrike">
                <a:solidFill>
                  <a:srgbClr val="767789"/>
                </a:solidFill>
                <a:latin typeface="Arial"/>
                <a:ea typeface="Arial"/>
                <a:cs typeface="Arial"/>
                <a:sym typeface="Arial"/>
              </a:rPr>
              <a:t>/</a:t>
            </a:r>
            <a:endParaRPr b="0" i="0" sz="900" u="none" cap="none" strike="noStrike">
              <a:solidFill>
                <a:schemeClr val="dk1"/>
              </a:solidFill>
              <a:latin typeface="Calibri"/>
              <a:ea typeface="Calibri"/>
              <a:cs typeface="Calibri"/>
              <a:sym typeface="Calibri"/>
            </a:endParaRPr>
          </a:p>
        </p:txBody>
      </p:sp>
      <p:sp>
        <p:nvSpPr>
          <p:cNvPr id="301" name="Google Shape;301;p9"/>
          <p:cNvSpPr/>
          <p:nvPr/>
        </p:nvSpPr>
        <p:spPr>
          <a:xfrm>
            <a:off x="8353425" y="4791075"/>
            <a:ext cx="438300" cy="162000"/>
          </a:xfrm>
          <a:prstGeom prst="rect">
            <a:avLst/>
          </a:prstGeom>
          <a:noFill/>
          <a:ln>
            <a:noFill/>
          </a:ln>
        </p:spPr>
        <p:txBody>
          <a:bodyPr anchorCtr="0" anchor="t" bIns="0" lIns="0" spcFirstLastPara="1" rIns="0" wrap="square" tIns="0">
            <a:noAutofit/>
          </a:bodyPr>
          <a:lstStyle/>
          <a:p>
            <a:pPr indent="0" lvl="0" marL="0" marR="0" rtl="0" algn="l">
              <a:lnSpc>
                <a:spcPct val="119000"/>
              </a:lnSpc>
              <a:spcBef>
                <a:spcPts val="0"/>
              </a:spcBef>
              <a:spcAft>
                <a:spcPts val="0"/>
              </a:spcAft>
              <a:buClr>
                <a:srgbClr val="767789"/>
              </a:buClr>
              <a:buSzPts val="900"/>
              <a:buFont typeface="Arial"/>
              <a:buNone/>
            </a:pPr>
            <a:r>
              <a:rPr b="0" i="0" lang="en-US" sz="900" u="none" cap="none" strike="noStrike">
                <a:solidFill>
                  <a:srgbClr val="767789"/>
                </a:solidFill>
                <a:latin typeface="Arial"/>
                <a:ea typeface="Arial"/>
                <a:cs typeface="Arial"/>
                <a:sym typeface="Arial"/>
              </a:rPr>
              <a:t>Page 10</a:t>
            </a:r>
            <a:endParaRPr b="0" i="0" sz="900" u="none" cap="none" strike="noStrike">
              <a:solidFill>
                <a:schemeClr val="dk1"/>
              </a:solidFill>
              <a:latin typeface="Calibri"/>
              <a:ea typeface="Calibri"/>
              <a:cs typeface="Calibri"/>
              <a:sym typeface="Calibri"/>
            </a:endParaRPr>
          </a:p>
        </p:txBody>
      </p:sp>
      <p:sp>
        <p:nvSpPr>
          <p:cNvPr id="302" name="Google Shape;302;p9"/>
          <p:cNvSpPr/>
          <p:nvPr/>
        </p:nvSpPr>
        <p:spPr>
          <a:xfrm>
            <a:off x="571238" y="210725"/>
            <a:ext cx="7563600" cy="5463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1A1A1A"/>
              </a:buClr>
              <a:buSzPts val="2941"/>
              <a:buFont typeface="Calibri"/>
              <a:buNone/>
            </a:pPr>
            <a:r>
              <a:rPr b="1" i="0" lang="en-US" sz="2941" u="none" cap="none" strike="noStrike">
                <a:solidFill>
                  <a:srgbClr val="1A1A1A"/>
                </a:solidFill>
                <a:latin typeface="Calibri"/>
                <a:ea typeface="Calibri"/>
                <a:cs typeface="Calibri"/>
                <a:sym typeface="Calibri"/>
              </a:rPr>
              <a:t>From Analysis to Action</a:t>
            </a:r>
            <a:endParaRPr b="0" i="0" sz="2941" u="none" cap="none" strike="noStrike">
              <a:solidFill>
                <a:schemeClr val="dk1"/>
              </a:solidFill>
              <a:latin typeface="Calibri"/>
              <a:ea typeface="Calibri"/>
              <a:cs typeface="Calibri"/>
              <a:sym typeface="Calibri"/>
            </a:endParaRPr>
          </a:p>
        </p:txBody>
      </p:sp>
      <p:cxnSp>
        <p:nvCxnSpPr>
          <p:cNvPr id="303" name="Google Shape;303;p9"/>
          <p:cNvCxnSpPr/>
          <p:nvPr/>
        </p:nvCxnSpPr>
        <p:spPr>
          <a:xfrm>
            <a:off x="571238" y="841026"/>
            <a:ext cx="7563600" cy="0"/>
          </a:xfrm>
          <a:prstGeom prst="straightConnector1">
            <a:avLst/>
          </a:prstGeom>
          <a:noFill/>
          <a:ln cap="flat" cmpd="sng" w="11650">
            <a:solidFill>
              <a:srgbClr val="CCCCCC"/>
            </a:solidFill>
            <a:prstDash val="solid"/>
            <a:round/>
            <a:headEnd len="sm" w="sm" type="none"/>
            <a:tailEnd len="sm" w="sm" type="none"/>
          </a:ln>
        </p:spPr>
      </p:cxnSp>
      <p:sp>
        <p:nvSpPr>
          <p:cNvPr id="304" name="Google Shape;304;p9"/>
          <p:cNvSpPr/>
          <p:nvPr/>
        </p:nvSpPr>
        <p:spPr>
          <a:xfrm>
            <a:off x="571238" y="899854"/>
            <a:ext cx="7563600" cy="184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888888"/>
              </a:buClr>
              <a:buSzPts val="919"/>
              <a:buFont typeface="Calibri"/>
              <a:buNone/>
            </a:pPr>
            <a:r>
              <a:rPr b="0" i="1" lang="en-US" sz="919" u="none" cap="none" strike="noStrike">
                <a:solidFill>
                  <a:srgbClr val="0096FF"/>
                </a:solidFill>
                <a:latin typeface="Calibri"/>
                <a:ea typeface="Calibri"/>
                <a:cs typeface="Calibri"/>
                <a:sym typeface="Calibri"/>
              </a:rPr>
              <a:t>Jonah Mackay  //  Citian</a:t>
            </a:r>
            <a:endParaRPr b="0" i="0" sz="919" u="none" cap="none" strike="noStrike">
              <a:solidFill>
                <a:srgbClr val="0096FF"/>
              </a:solidFill>
              <a:latin typeface="Calibri"/>
              <a:ea typeface="Calibri"/>
              <a:cs typeface="Calibri"/>
              <a:sym typeface="Calibri"/>
            </a:endParaRPr>
          </a:p>
        </p:txBody>
      </p:sp>
      <p:sp>
        <p:nvSpPr>
          <p:cNvPr id="305" name="Google Shape;305;p9"/>
          <p:cNvSpPr/>
          <p:nvPr/>
        </p:nvSpPr>
        <p:spPr>
          <a:xfrm>
            <a:off x="571238" y="1093146"/>
            <a:ext cx="7563600" cy="714600"/>
          </a:xfrm>
          <a:prstGeom prst="rect">
            <a:avLst/>
          </a:prstGeom>
          <a:noFill/>
          <a:ln>
            <a:noFill/>
          </a:ln>
        </p:spPr>
        <p:txBody>
          <a:bodyPr anchorCtr="0" anchor="ctr" bIns="41975" lIns="84025" spcFirstLastPara="1" rIns="84025" wrap="square" tIns="41975">
            <a:noAutofit/>
          </a:bodyPr>
          <a:lstStyle/>
          <a:p>
            <a:pPr indent="0" lvl="0" marL="0" marR="0" rtl="0" algn="l">
              <a:lnSpc>
                <a:spcPct val="100000"/>
              </a:lnSpc>
              <a:spcBef>
                <a:spcPts val="0"/>
              </a:spcBef>
              <a:spcAft>
                <a:spcPts val="0"/>
              </a:spcAft>
              <a:buClr>
                <a:srgbClr val="444444"/>
              </a:buClr>
              <a:buSzPts val="1195"/>
              <a:buFont typeface="Calibri"/>
              <a:buNone/>
            </a:pPr>
            <a:r>
              <a:rPr b="0" i="0" lang="en-US" sz="1195" u="none" cap="none" strike="noStrike">
                <a:solidFill>
                  <a:srgbClr val="444444"/>
                </a:solidFill>
                <a:latin typeface="Calibri"/>
                <a:ea typeface="Calibri"/>
                <a:cs typeface="Calibri"/>
                <a:sym typeface="Calibri"/>
              </a:rPr>
              <a:t>CRASH outputs feed the SS4A deliverables directly. The ranked locations and proximity-based pattern findings establish the analytical record behind KYOVA's countermeasure recommendations and implementation sequencing.</a:t>
            </a:r>
            <a:endParaRPr/>
          </a:p>
        </p:txBody>
      </p:sp>
      <p:sp>
        <p:nvSpPr>
          <p:cNvPr id="306" name="Google Shape;306;p9"/>
          <p:cNvSpPr/>
          <p:nvPr/>
        </p:nvSpPr>
        <p:spPr>
          <a:xfrm>
            <a:off x="655278" y="2059607"/>
            <a:ext cx="1596600" cy="462000"/>
          </a:xfrm>
          <a:prstGeom prst="rect">
            <a:avLst/>
          </a:prstGeom>
          <a:noFill/>
          <a:ln>
            <a:noFill/>
          </a:ln>
        </p:spPr>
        <p:txBody>
          <a:bodyPr anchorCtr="0" anchor="ctr" bIns="41975" lIns="84025" spcFirstLastPara="1" rIns="84025" wrap="square" tIns="41975">
            <a:noAutofit/>
          </a:bodyPr>
          <a:lstStyle/>
          <a:p>
            <a:pPr indent="0" lvl="0" marL="0" marR="0" rtl="0" algn="l">
              <a:lnSpc>
                <a:spcPct val="100000"/>
              </a:lnSpc>
              <a:spcBef>
                <a:spcPts val="0"/>
              </a:spcBef>
              <a:spcAft>
                <a:spcPts val="0"/>
              </a:spcAft>
              <a:buClr>
                <a:srgbClr val="DDDDDD"/>
              </a:buClr>
              <a:buSzPts val="2757"/>
              <a:buFont typeface="Calibri"/>
              <a:buNone/>
            </a:pPr>
            <a:r>
              <a:rPr b="1" i="0" lang="en-US" sz="2757" u="none" cap="none" strike="noStrike">
                <a:solidFill>
                  <a:srgbClr val="0096FF"/>
                </a:solidFill>
                <a:latin typeface="Calibri"/>
                <a:ea typeface="Calibri"/>
                <a:cs typeface="Calibri"/>
                <a:sym typeface="Calibri"/>
              </a:rPr>
              <a:t>1</a:t>
            </a:r>
            <a:endParaRPr b="0" i="0" sz="2757" u="none" cap="none" strike="noStrike">
              <a:solidFill>
                <a:srgbClr val="0096FF"/>
              </a:solidFill>
              <a:latin typeface="Calibri"/>
              <a:ea typeface="Calibri"/>
              <a:cs typeface="Calibri"/>
              <a:sym typeface="Calibri"/>
            </a:endParaRPr>
          </a:p>
        </p:txBody>
      </p:sp>
      <p:sp>
        <p:nvSpPr>
          <p:cNvPr id="307" name="Google Shape;307;p9"/>
          <p:cNvSpPr/>
          <p:nvPr/>
        </p:nvSpPr>
        <p:spPr>
          <a:xfrm>
            <a:off x="655278" y="2521827"/>
            <a:ext cx="1596600" cy="420300"/>
          </a:xfrm>
          <a:prstGeom prst="rect">
            <a:avLst/>
          </a:prstGeom>
          <a:noFill/>
          <a:ln>
            <a:noFill/>
          </a:ln>
        </p:spPr>
        <p:txBody>
          <a:bodyPr anchorCtr="0" anchor="ctr" bIns="41975" lIns="84025" spcFirstLastPara="1" rIns="84025" wrap="square" tIns="41975">
            <a:noAutofit/>
          </a:bodyPr>
          <a:lstStyle/>
          <a:p>
            <a:pPr indent="0" lvl="0" marL="0" marR="0" rtl="0" algn="l">
              <a:lnSpc>
                <a:spcPct val="100000"/>
              </a:lnSpc>
              <a:spcBef>
                <a:spcPts val="0"/>
              </a:spcBef>
              <a:spcAft>
                <a:spcPts val="0"/>
              </a:spcAft>
              <a:buClr>
                <a:srgbClr val="1A1A1A"/>
              </a:buClr>
              <a:buSzPts val="1103"/>
              <a:buFont typeface="Calibri"/>
              <a:buNone/>
            </a:pPr>
            <a:r>
              <a:rPr b="1" i="0" lang="en-US" sz="1103" u="none" cap="none" strike="noStrike">
                <a:solidFill>
                  <a:srgbClr val="1A1A1A"/>
                </a:solidFill>
                <a:latin typeface="Calibri"/>
                <a:ea typeface="Calibri"/>
                <a:cs typeface="Calibri"/>
                <a:sym typeface="Calibri"/>
              </a:rPr>
              <a:t>Crash Data Integration</a:t>
            </a:r>
            <a:endParaRPr b="0" i="0" sz="1103" u="none" cap="none" strike="noStrike">
              <a:solidFill>
                <a:schemeClr val="dk1"/>
              </a:solidFill>
              <a:latin typeface="Calibri"/>
              <a:ea typeface="Calibri"/>
              <a:cs typeface="Calibri"/>
              <a:sym typeface="Calibri"/>
            </a:endParaRPr>
          </a:p>
        </p:txBody>
      </p:sp>
      <p:sp>
        <p:nvSpPr>
          <p:cNvPr id="308" name="Google Shape;308;p9"/>
          <p:cNvSpPr/>
          <p:nvPr/>
        </p:nvSpPr>
        <p:spPr>
          <a:xfrm>
            <a:off x="655278" y="2984047"/>
            <a:ext cx="1596600" cy="1218600"/>
          </a:xfrm>
          <a:prstGeom prst="rect">
            <a:avLst/>
          </a:prstGeom>
          <a:noFill/>
          <a:ln>
            <a:noFill/>
          </a:ln>
        </p:spPr>
        <p:txBody>
          <a:bodyPr anchorCtr="0" anchor="t" bIns="41975" lIns="84025" spcFirstLastPara="1" rIns="84025" wrap="square" tIns="41975">
            <a:noAutofit/>
          </a:bodyPr>
          <a:lstStyle/>
          <a:p>
            <a:pPr indent="0" lvl="0" marL="0" marR="0" rtl="0" algn="l">
              <a:lnSpc>
                <a:spcPct val="100000"/>
              </a:lnSpc>
              <a:spcBef>
                <a:spcPts val="0"/>
              </a:spcBef>
              <a:spcAft>
                <a:spcPts val="0"/>
              </a:spcAft>
              <a:buClr>
                <a:srgbClr val="555555"/>
              </a:buClr>
              <a:buSzPts val="919"/>
              <a:buFont typeface="Calibri"/>
              <a:buNone/>
            </a:pPr>
            <a:r>
              <a:rPr b="0" i="0" lang="en-US" sz="919" u="none" cap="none" strike="noStrike">
                <a:solidFill>
                  <a:srgbClr val="555555"/>
                </a:solidFill>
                <a:latin typeface="Calibri"/>
                <a:ea typeface="Calibri"/>
                <a:cs typeface="Calibri"/>
                <a:sym typeface="Calibri"/>
              </a:rPr>
              <a:t>Tri-state crash records consolidated in CRASH across KY, OH, and WV with reconciled geometry</a:t>
            </a:r>
            <a:endParaRPr/>
          </a:p>
        </p:txBody>
      </p:sp>
      <p:sp>
        <p:nvSpPr>
          <p:cNvPr id="309" name="Google Shape;309;p9"/>
          <p:cNvSpPr/>
          <p:nvPr/>
        </p:nvSpPr>
        <p:spPr>
          <a:xfrm>
            <a:off x="2336087" y="2984047"/>
            <a:ext cx="168300" cy="336000"/>
          </a:xfrm>
          <a:prstGeom prst="rect">
            <a:avLst/>
          </a:prstGeom>
          <a:noFill/>
          <a:ln>
            <a:noFill/>
          </a:ln>
        </p:spPr>
        <p:txBody>
          <a:bodyPr anchorCtr="0" anchor="ctr" bIns="41975" lIns="84025" spcFirstLastPara="1" rIns="84025" wrap="square" tIns="41975">
            <a:noAutofit/>
          </a:bodyPr>
          <a:lstStyle/>
          <a:p>
            <a:pPr indent="0" lvl="0" marL="0" marR="0" rtl="0" algn="ctr">
              <a:lnSpc>
                <a:spcPct val="100000"/>
              </a:lnSpc>
              <a:spcBef>
                <a:spcPts val="0"/>
              </a:spcBef>
              <a:spcAft>
                <a:spcPts val="0"/>
              </a:spcAft>
              <a:buClr>
                <a:srgbClr val="BBBBBB"/>
              </a:buClr>
              <a:buSzPts val="1471"/>
              <a:buFont typeface="Calibri"/>
              <a:buNone/>
            </a:pPr>
            <a:r>
              <a:rPr b="0" i="0" lang="en-US" sz="1471" u="none" cap="none" strike="noStrike">
                <a:solidFill>
                  <a:srgbClr val="BBBBBB"/>
                </a:solidFill>
                <a:latin typeface="Calibri"/>
                <a:ea typeface="Calibri"/>
                <a:cs typeface="Calibri"/>
                <a:sym typeface="Calibri"/>
              </a:rPr>
              <a:t>→</a:t>
            </a:r>
            <a:endParaRPr b="0" i="0" sz="1471" u="none" cap="none" strike="noStrike">
              <a:solidFill>
                <a:schemeClr val="dk1"/>
              </a:solidFill>
              <a:latin typeface="Calibri"/>
              <a:ea typeface="Calibri"/>
              <a:cs typeface="Calibri"/>
              <a:sym typeface="Calibri"/>
            </a:endParaRPr>
          </a:p>
        </p:txBody>
      </p:sp>
      <p:sp>
        <p:nvSpPr>
          <p:cNvPr id="310" name="Google Shape;310;p9"/>
          <p:cNvSpPr/>
          <p:nvPr/>
        </p:nvSpPr>
        <p:spPr>
          <a:xfrm>
            <a:off x="2672248" y="2059607"/>
            <a:ext cx="1596600" cy="462000"/>
          </a:xfrm>
          <a:prstGeom prst="rect">
            <a:avLst/>
          </a:prstGeom>
          <a:noFill/>
          <a:ln>
            <a:noFill/>
          </a:ln>
        </p:spPr>
        <p:txBody>
          <a:bodyPr anchorCtr="0" anchor="ctr" bIns="41975" lIns="84025" spcFirstLastPara="1" rIns="84025" wrap="square" tIns="41975">
            <a:noAutofit/>
          </a:bodyPr>
          <a:lstStyle/>
          <a:p>
            <a:pPr indent="0" lvl="0" marL="0" marR="0" rtl="0" algn="l">
              <a:lnSpc>
                <a:spcPct val="100000"/>
              </a:lnSpc>
              <a:spcBef>
                <a:spcPts val="0"/>
              </a:spcBef>
              <a:spcAft>
                <a:spcPts val="0"/>
              </a:spcAft>
              <a:buClr>
                <a:srgbClr val="DDDDDD"/>
              </a:buClr>
              <a:buSzPts val="2757"/>
              <a:buFont typeface="Calibri"/>
              <a:buNone/>
            </a:pPr>
            <a:r>
              <a:rPr b="1" i="0" lang="en-US" sz="2757" u="none" cap="none" strike="noStrike">
                <a:solidFill>
                  <a:srgbClr val="0096FF"/>
                </a:solidFill>
                <a:latin typeface="Calibri"/>
                <a:ea typeface="Calibri"/>
                <a:cs typeface="Calibri"/>
                <a:sym typeface="Calibri"/>
              </a:rPr>
              <a:t>2</a:t>
            </a:r>
            <a:endParaRPr b="0" i="0" sz="2757" u="none" cap="none" strike="noStrike">
              <a:solidFill>
                <a:srgbClr val="0096FF"/>
              </a:solidFill>
              <a:latin typeface="Calibri"/>
              <a:ea typeface="Calibri"/>
              <a:cs typeface="Calibri"/>
              <a:sym typeface="Calibri"/>
            </a:endParaRPr>
          </a:p>
        </p:txBody>
      </p:sp>
      <p:sp>
        <p:nvSpPr>
          <p:cNvPr id="311" name="Google Shape;311;p9"/>
          <p:cNvSpPr/>
          <p:nvPr/>
        </p:nvSpPr>
        <p:spPr>
          <a:xfrm>
            <a:off x="2672248" y="2521827"/>
            <a:ext cx="1596600" cy="420300"/>
          </a:xfrm>
          <a:prstGeom prst="rect">
            <a:avLst/>
          </a:prstGeom>
          <a:noFill/>
          <a:ln>
            <a:noFill/>
          </a:ln>
        </p:spPr>
        <p:txBody>
          <a:bodyPr anchorCtr="0" anchor="ctr" bIns="41975" lIns="84025" spcFirstLastPara="1" rIns="84025" wrap="square" tIns="41975">
            <a:noAutofit/>
          </a:bodyPr>
          <a:lstStyle/>
          <a:p>
            <a:pPr indent="0" lvl="0" marL="0" marR="0" rtl="0" algn="l">
              <a:lnSpc>
                <a:spcPct val="100000"/>
              </a:lnSpc>
              <a:spcBef>
                <a:spcPts val="0"/>
              </a:spcBef>
              <a:spcAft>
                <a:spcPts val="0"/>
              </a:spcAft>
              <a:buClr>
                <a:srgbClr val="1A1A1A"/>
              </a:buClr>
              <a:buSzPts val="1103"/>
              <a:buFont typeface="Calibri"/>
              <a:buNone/>
            </a:pPr>
            <a:r>
              <a:rPr b="1" i="0" lang="en-US" sz="1103" u="none" cap="none" strike="noStrike">
                <a:solidFill>
                  <a:srgbClr val="1A1A1A"/>
                </a:solidFill>
                <a:latin typeface="Calibri"/>
                <a:ea typeface="Calibri"/>
                <a:cs typeface="Calibri"/>
                <a:sym typeface="Calibri"/>
              </a:rPr>
              <a:t>Location Analysis</a:t>
            </a:r>
            <a:endParaRPr b="0" i="0" sz="1103" u="none" cap="none" strike="noStrike">
              <a:solidFill>
                <a:schemeClr val="dk1"/>
              </a:solidFill>
              <a:latin typeface="Calibri"/>
              <a:ea typeface="Calibri"/>
              <a:cs typeface="Calibri"/>
              <a:sym typeface="Calibri"/>
            </a:endParaRPr>
          </a:p>
        </p:txBody>
      </p:sp>
      <p:sp>
        <p:nvSpPr>
          <p:cNvPr id="312" name="Google Shape;312;p9"/>
          <p:cNvSpPr/>
          <p:nvPr/>
        </p:nvSpPr>
        <p:spPr>
          <a:xfrm>
            <a:off x="2672248" y="2984047"/>
            <a:ext cx="1596600" cy="1218600"/>
          </a:xfrm>
          <a:prstGeom prst="rect">
            <a:avLst/>
          </a:prstGeom>
          <a:noFill/>
          <a:ln>
            <a:noFill/>
          </a:ln>
        </p:spPr>
        <p:txBody>
          <a:bodyPr anchorCtr="0" anchor="t" bIns="41975" lIns="84025" spcFirstLastPara="1" rIns="84025" wrap="square" tIns="41975">
            <a:noAutofit/>
          </a:bodyPr>
          <a:lstStyle/>
          <a:p>
            <a:pPr indent="0" lvl="0" marL="0" marR="0" rtl="0" algn="l">
              <a:lnSpc>
                <a:spcPct val="100000"/>
              </a:lnSpc>
              <a:spcBef>
                <a:spcPts val="0"/>
              </a:spcBef>
              <a:spcAft>
                <a:spcPts val="0"/>
              </a:spcAft>
              <a:buClr>
                <a:srgbClr val="555555"/>
              </a:buClr>
              <a:buSzPts val="919"/>
              <a:buFont typeface="Calibri"/>
              <a:buNone/>
            </a:pPr>
            <a:r>
              <a:rPr b="0" i="0" lang="en-US" sz="919" u="none" cap="none" strike="noStrike">
                <a:solidFill>
                  <a:srgbClr val="555555"/>
                </a:solidFill>
                <a:latin typeface="Calibri"/>
                <a:ea typeface="Calibri"/>
                <a:cs typeface="Calibri"/>
                <a:sym typeface="Calibri"/>
              </a:rPr>
              <a:t>Proximity queries and rankings surface the highest-risk segments and intersections in the network</a:t>
            </a:r>
            <a:endParaRPr/>
          </a:p>
        </p:txBody>
      </p:sp>
      <p:sp>
        <p:nvSpPr>
          <p:cNvPr id="313" name="Google Shape;313;p9"/>
          <p:cNvSpPr/>
          <p:nvPr/>
        </p:nvSpPr>
        <p:spPr>
          <a:xfrm>
            <a:off x="4353057" y="2984047"/>
            <a:ext cx="168300" cy="336000"/>
          </a:xfrm>
          <a:prstGeom prst="rect">
            <a:avLst/>
          </a:prstGeom>
          <a:noFill/>
          <a:ln>
            <a:noFill/>
          </a:ln>
        </p:spPr>
        <p:txBody>
          <a:bodyPr anchorCtr="0" anchor="ctr" bIns="41975" lIns="84025" spcFirstLastPara="1" rIns="84025" wrap="square" tIns="41975">
            <a:noAutofit/>
          </a:bodyPr>
          <a:lstStyle/>
          <a:p>
            <a:pPr indent="0" lvl="0" marL="0" marR="0" rtl="0" algn="ctr">
              <a:lnSpc>
                <a:spcPct val="100000"/>
              </a:lnSpc>
              <a:spcBef>
                <a:spcPts val="0"/>
              </a:spcBef>
              <a:spcAft>
                <a:spcPts val="0"/>
              </a:spcAft>
              <a:buClr>
                <a:srgbClr val="BBBBBB"/>
              </a:buClr>
              <a:buSzPts val="1471"/>
              <a:buFont typeface="Calibri"/>
              <a:buNone/>
            </a:pPr>
            <a:r>
              <a:rPr b="0" i="0" lang="en-US" sz="1471" u="none" cap="none" strike="noStrike">
                <a:solidFill>
                  <a:srgbClr val="BBBBBB"/>
                </a:solidFill>
                <a:latin typeface="Calibri"/>
                <a:ea typeface="Calibri"/>
                <a:cs typeface="Calibri"/>
                <a:sym typeface="Calibri"/>
              </a:rPr>
              <a:t>→</a:t>
            </a:r>
            <a:endParaRPr b="0" i="0" sz="1471" u="none" cap="none" strike="noStrike">
              <a:solidFill>
                <a:schemeClr val="dk1"/>
              </a:solidFill>
              <a:latin typeface="Calibri"/>
              <a:ea typeface="Calibri"/>
              <a:cs typeface="Calibri"/>
              <a:sym typeface="Calibri"/>
            </a:endParaRPr>
          </a:p>
        </p:txBody>
      </p:sp>
      <p:sp>
        <p:nvSpPr>
          <p:cNvPr id="314" name="Google Shape;314;p9"/>
          <p:cNvSpPr/>
          <p:nvPr/>
        </p:nvSpPr>
        <p:spPr>
          <a:xfrm>
            <a:off x="4689219" y="2059607"/>
            <a:ext cx="1596600" cy="462000"/>
          </a:xfrm>
          <a:prstGeom prst="rect">
            <a:avLst/>
          </a:prstGeom>
          <a:noFill/>
          <a:ln>
            <a:noFill/>
          </a:ln>
        </p:spPr>
        <p:txBody>
          <a:bodyPr anchorCtr="0" anchor="ctr" bIns="41975" lIns="84025" spcFirstLastPara="1" rIns="84025" wrap="square" tIns="41975">
            <a:noAutofit/>
          </a:bodyPr>
          <a:lstStyle/>
          <a:p>
            <a:pPr indent="0" lvl="0" marL="0" marR="0" rtl="0" algn="l">
              <a:lnSpc>
                <a:spcPct val="100000"/>
              </a:lnSpc>
              <a:spcBef>
                <a:spcPts val="0"/>
              </a:spcBef>
              <a:spcAft>
                <a:spcPts val="0"/>
              </a:spcAft>
              <a:buClr>
                <a:srgbClr val="DDDDDD"/>
              </a:buClr>
              <a:buSzPts val="2757"/>
              <a:buFont typeface="Calibri"/>
              <a:buNone/>
            </a:pPr>
            <a:r>
              <a:rPr b="1" i="0" lang="en-US" sz="2757" u="none" cap="none" strike="noStrike">
                <a:solidFill>
                  <a:srgbClr val="0096FF"/>
                </a:solidFill>
                <a:latin typeface="Calibri"/>
                <a:ea typeface="Calibri"/>
                <a:cs typeface="Calibri"/>
                <a:sym typeface="Calibri"/>
              </a:rPr>
              <a:t>3</a:t>
            </a:r>
            <a:endParaRPr b="0" i="0" sz="2757" u="none" cap="none" strike="noStrike">
              <a:solidFill>
                <a:srgbClr val="0096FF"/>
              </a:solidFill>
              <a:latin typeface="Calibri"/>
              <a:ea typeface="Calibri"/>
              <a:cs typeface="Calibri"/>
              <a:sym typeface="Calibri"/>
            </a:endParaRPr>
          </a:p>
        </p:txBody>
      </p:sp>
      <p:sp>
        <p:nvSpPr>
          <p:cNvPr id="315" name="Google Shape;315;p9"/>
          <p:cNvSpPr/>
          <p:nvPr/>
        </p:nvSpPr>
        <p:spPr>
          <a:xfrm>
            <a:off x="4689219" y="2521827"/>
            <a:ext cx="1596600" cy="420300"/>
          </a:xfrm>
          <a:prstGeom prst="rect">
            <a:avLst/>
          </a:prstGeom>
          <a:noFill/>
          <a:ln>
            <a:noFill/>
          </a:ln>
        </p:spPr>
        <p:txBody>
          <a:bodyPr anchorCtr="0" anchor="ctr" bIns="41975" lIns="84025" spcFirstLastPara="1" rIns="84025" wrap="square" tIns="41975">
            <a:noAutofit/>
          </a:bodyPr>
          <a:lstStyle/>
          <a:p>
            <a:pPr indent="0" lvl="0" marL="0" marR="0" rtl="0" algn="l">
              <a:lnSpc>
                <a:spcPct val="100000"/>
              </a:lnSpc>
              <a:spcBef>
                <a:spcPts val="0"/>
              </a:spcBef>
              <a:spcAft>
                <a:spcPts val="0"/>
              </a:spcAft>
              <a:buClr>
                <a:srgbClr val="1A1A1A"/>
              </a:buClr>
              <a:buSzPts val="1103"/>
              <a:buFont typeface="Calibri"/>
              <a:buNone/>
            </a:pPr>
            <a:r>
              <a:rPr b="1" i="0" lang="en-US" sz="1103" u="none" cap="none" strike="noStrike">
                <a:solidFill>
                  <a:srgbClr val="1A1A1A"/>
                </a:solidFill>
                <a:latin typeface="Calibri"/>
                <a:ea typeface="Calibri"/>
                <a:cs typeface="Calibri"/>
                <a:sym typeface="Calibri"/>
              </a:rPr>
              <a:t>Priority Setting</a:t>
            </a:r>
            <a:endParaRPr b="0" i="0" sz="1103" u="none" cap="none" strike="noStrike">
              <a:solidFill>
                <a:schemeClr val="dk1"/>
              </a:solidFill>
              <a:latin typeface="Calibri"/>
              <a:ea typeface="Calibri"/>
              <a:cs typeface="Calibri"/>
              <a:sym typeface="Calibri"/>
            </a:endParaRPr>
          </a:p>
        </p:txBody>
      </p:sp>
      <p:sp>
        <p:nvSpPr>
          <p:cNvPr id="316" name="Google Shape;316;p9"/>
          <p:cNvSpPr/>
          <p:nvPr/>
        </p:nvSpPr>
        <p:spPr>
          <a:xfrm>
            <a:off x="4689219" y="2984047"/>
            <a:ext cx="1596600" cy="1218600"/>
          </a:xfrm>
          <a:prstGeom prst="rect">
            <a:avLst/>
          </a:prstGeom>
          <a:noFill/>
          <a:ln>
            <a:noFill/>
          </a:ln>
        </p:spPr>
        <p:txBody>
          <a:bodyPr anchorCtr="0" anchor="t" bIns="41975" lIns="84025" spcFirstLastPara="1" rIns="84025" wrap="square" tIns="41975">
            <a:noAutofit/>
          </a:bodyPr>
          <a:lstStyle/>
          <a:p>
            <a:pPr indent="0" lvl="0" marL="0" marR="0" rtl="0" algn="l">
              <a:lnSpc>
                <a:spcPct val="100000"/>
              </a:lnSpc>
              <a:spcBef>
                <a:spcPts val="0"/>
              </a:spcBef>
              <a:spcAft>
                <a:spcPts val="0"/>
              </a:spcAft>
              <a:buClr>
                <a:srgbClr val="555555"/>
              </a:buClr>
              <a:buSzPts val="919"/>
              <a:buFont typeface="Calibri"/>
              <a:buNone/>
            </a:pPr>
            <a:r>
              <a:rPr b="0" i="0" lang="en-US" sz="919" u="none" cap="none" strike="noStrike">
                <a:solidFill>
                  <a:srgbClr val="555555"/>
                </a:solidFill>
                <a:latin typeface="Calibri"/>
                <a:ea typeface="Calibri"/>
                <a:cs typeface="Calibri"/>
                <a:sym typeface="Calibri"/>
              </a:rPr>
              <a:t>Ranked outputs define the SS4A high-injury network and the order of implementation</a:t>
            </a:r>
            <a:endParaRPr/>
          </a:p>
        </p:txBody>
      </p:sp>
      <p:sp>
        <p:nvSpPr>
          <p:cNvPr id="317" name="Google Shape;317;p9"/>
          <p:cNvSpPr/>
          <p:nvPr/>
        </p:nvSpPr>
        <p:spPr>
          <a:xfrm>
            <a:off x="6370027" y="2984047"/>
            <a:ext cx="168300" cy="336000"/>
          </a:xfrm>
          <a:prstGeom prst="rect">
            <a:avLst/>
          </a:prstGeom>
          <a:noFill/>
          <a:ln>
            <a:noFill/>
          </a:ln>
        </p:spPr>
        <p:txBody>
          <a:bodyPr anchorCtr="0" anchor="ctr" bIns="41975" lIns="84025" spcFirstLastPara="1" rIns="84025" wrap="square" tIns="41975">
            <a:noAutofit/>
          </a:bodyPr>
          <a:lstStyle/>
          <a:p>
            <a:pPr indent="0" lvl="0" marL="0" marR="0" rtl="0" algn="ctr">
              <a:lnSpc>
                <a:spcPct val="100000"/>
              </a:lnSpc>
              <a:spcBef>
                <a:spcPts val="0"/>
              </a:spcBef>
              <a:spcAft>
                <a:spcPts val="0"/>
              </a:spcAft>
              <a:buClr>
                <a:srgbClr val="BBBBBB"/>
              </a:buClr>
              <a:buSzPts val="1471"/>
              <a:buFont typeface="Calibri"/>
              <a:buNone/>
            </a:pPr>
            <a:r>
              <a:rPr b="0" i="0" lang="en-US" sz="1471" u="none" cap="none" strike="noStrike">
                <a:solidFill>
                  <a:srgbClr val="BBBBBB"/>
                </a:solidFill>
                <a:latin typeface="Calibri"/>
                <a:ea typeface="Calibri"/>
                <a:cs typeface="Calibri"/>
                <a:sym typeface="Calibri"/>
              </a:rPr>
              <a:t>→</a:t>
            </a:r>
            <a:endParaRPr b="0" i="0" sz="1471" u="none" cap="none" strike="noStrike">
              <a:solidFill>
                <a:schemeClr val="dk1"/>
              </a:solidFill>
              <a:latin typeface="Calibri"/>
              <a:ea typeface="Calibri"/>
              <a:cs typeface="Calibri"/>
              <a:sym typeface="Calibri"/>
            </a:endParaRPr>
          </a:p>
        </p:txBody>
      </p:sp>
      <p:sp>
        <p:nvSpPr>
          <p:cNvPr id="318" name="Google Shape;318;p9"/>
          <p:cNvSpPr/>
          <p:nvPr/>
        </p:nvSpPr>
        <p:spPr>
          <a:xfrm>
            <a:off x="6706196" y="2059600"/>
            <a:ext cx="1083300" cy="462000"/>
          </a:xfrm>
          <a:prstGeom prst="rect">
            <a:avLst/>
          </a:prstGeom>
          <a:noFill/>
          <a:ln>
            <a:noFill/>
          </a:ln>
        </p:spPr>
        <p:txBody>
          <a:bodyPr anchorCtr="0" anchor="ctr" bIns="41975" lIns="84025" spcFirstLastPara="1" rIns="84025" wrap="square" tIns="41975">
            <a:noAutofit/>
          </a:bodyPr>
          <a:lstStyle/>
          <a:p>
            <a:pPr indent="0" lvl="0" marL="0" marR="0" rtl="0" algn="l">
              <a:lnSpc>
                <a:spcPct val="100000"/>
              </a:lnSpc>
              <a:spcBef>
                <a:spcPts val="0"/>
              </a:spcBef>
              <a:spcAft>
                <a:spcPts val="0"/>
              </a:spcAft>
              <a:buClr>
                <a:srgbClr val="DDDDDD"/>
              </a:buClr>
              <a:buSzPts val="2757"/>
              <a:buFont typeface="Calibri"/>
              <a:buNone/>
            </a:pPr>
            <a:r>
              <a:rPr b="1" i="0" lang="en-US" sz="2757" u="none" cap="none" strike="noStrike">
                <a:solidFill>
                  <a:srgbClr val="0096FF"/>
                </a:solidFill>
                <a:latin typeface="Calibri"/>
                <a:ea typeface="Calibri"/>
                <a:cs typeface="Calibri"/>
                <a:sym typeface="Calibri"/>
              </a:rPr>
              <a:t>4</a:t>
            </a:r>
            <a:endParaRPr b="0" i="0" sz="2757" u="none" cap="none" strike="noStrike">
              <a:solidFill>
                <a:srgbClr val="0096FF"/>
              </a:solidFill>
              <a:latin typeface="Calibri"/>
              <a:ea typeface="Calibri"/>
              <a:cs typeface="Calibri"/>
              <a:sym typeface="Calibri"/>
            </a:endParaRPr>
          </a:p>
        </p:txBody>
      </p:sp>
      <p:sp>
        <p:nvSpPr>
          <p:cNvPr id="319" name="Google Shape;319;p9"/>
          <p:cNvSpPr/>
          <p:nvPr/>
        </p:nvSpPr>
        <p:spPr>
          <a:xfrm>
            <a:off x="6706189" y="2521827"/>
            <a:ext cx="1596600" cy="420300"/>
          </a:xfrm>
          <a:prstGeom prst="rect">
            <a:avLst/>
          </a:prstGeom>
          <a:noFill/>
          <a:ln>
            <a:noFill/>
          </a:ln>
        </p:spPr>
        <p:txBody>
          <a:bodyPr anchorCtr="0" anchor="ctr" bIns="41975" lIns="84025" spcFirstLastPara="1" rIns="84025" wrap="square" tIns="41975">
            <a:noAutofit/>
          </a:bodyPr>
          <a:lstStyle/>
          <a:p>
            <a:pPr indent="0" lvl="0" marL="0" marR="0" rtl="0" algn="l">
              <a:lnSpc>
                <a:spcPct val="100000"/>
              </a:lnSpc>
              <a:spcBef>
                <a:spcPts val="0"/>
              </a:spcBef>
              <a:spcAft>
                <a:spcPts val="0"/>
              </a:spcAft>
              <a:buClr>
                <a:srgbClr val="1A1A1A"/>
              </a:buClr>
              <a:buSzPts val="1103"/>
              <a:buFont typeface="Calibri"/>
              <a:buNone/>
            </a:pPr>
            <a:r>
              <a:rPr b="1" i="0" lang="en-US" sz="1103" u="none" cap="none" strike="noStrike">
                <a:solidFill>
                  <a:srgbClr val="1A1A1A"/>
                </a:solidFill>
                <a:latin typeface="Calibri"/>
                <a:ea typeface="Calibri"/>
                <a:cs typeface="Calibri"/>
                <a:sym typeface="Calibri"/>
              </a:rPr>
              <a:t>Countermeasure Development</a:t>
            </a:r>
            <a:endParaRPr b="0" i="0" sz="1103" u="none" cap="none" strike="noStrike">
              <a:solidFill>
                <a:schemeClr val="dk1"/>
              </a:solidFill>
              <a:latin typeface="Calibri"/>
              <a:ea typeface="Calibri"/>
              <a:cs typeface="Calibri"/>
              <a:sym typeface="Calibri"/>
            </a:endParaRPr>
          </a:p>
        </p:txBody>
      </p:sp>
      <p:sp>
        <p:nvSpPr>
          <p:cNvPr id="320" name="Google Shape;320;p9"/>
          <p:cNvSpPr/>
          <p:nvPr/>
        </p:nvSpPr>
        <p:spPr>
          <a:xfrm>
            <a:off x="6706200" y="2984049"/>
            <a:ext cx="1596600" cy="832500"/>
          </a:xfrm>
          <a:prstGeom prst="rect">
            <a:avLst/>
          </a:prstGeom>
          <a:noFill/>
          <a:ln>
            <a:noFill/>
          </a:ln>
        </p:spPr>
        <p:txBody>
          <a:bodyPr anchorCtr="0" anchor="t" bIns="41975" lIns="84025" spcFirstLastPara="1" rIns="84025" wrap="square" tIns="41975">
            <a:noAutofit/>
          </a:bodyPr>
          <a:lstStyle/>
          <a:p>
            <a:pPr indent="0" lvl="0" marL="0" marR="0" rtl="0" algn="l">
              <a:lnSpc>
                <a:spcPct val="100000"/>
              </a:lnSpc>
              <a:spcBef>
                <a:spcPts val="0"/>
              </a:spcBef>
              <a:spcAft>
                <a:spcPts val="0"/>
              </a:spcAft>
              <a:buClr>
                <a:srgbClr val="555555"/>
              </a:buClr>
              <a:buSzPts val="919"/>
              <a:buFont typeface="Calibri"/>
              <a:buNone/>
            </a:pPr>
            <a:r>
              <a:rPr b="0" i="0" lang="en-US" sz="919" u="none" cap="none" strike="noStrike">
                <a:solidFill>
                  <a:srgbClr val="555555"/>
                </a:solidFill>
                <a:latin typeface="Calibri"/>
                <a:ea typeface="Calibri"/>
                <a:cs typeface="Calibri"/>
                <a:sym typeface="Calibri"/>
              </a:rPr>
              <a:t>Location-specific crash patterns inform countermeasure selection at each prioritized site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25" name="Shape 325"/>
        <p:cNvGrpSpPr/>
        <p:nvPr/>
      </p:nvGrpSpPr>
      <p:grpSpPr>
        <a:xfrm>
          <a:off x="0" y="0"/>
          <a:ext cx="0" cy="0"/>
          <a:chOff x="0" y="0"/>
          <a:chExt cx="0" cy="0"/>
        </a:xfrm>
      </p:grpSpPr>
      <p:sp>
        <p:nvSpPr>
          <p:cNvPr id="326" name="Google Shape;326;p10"/>
          <p:cNvSpPr/>
          <p:nvPr/>
        </p:nvSpPr>
        <p:spPr>
          <a:xfrm>
            <a:off x="682038" y="3452950"/>
            <a:ext cx="7594200" cy="772500"/>
          </a:xfrm>
          <a:prstGeom prst="roundRect">
            <a:avLst>
              <a:gd fmla="val 3013" name="adj"/>
            </a:avLst>
          </a:prstGeom>
          <a:gradFill>
            <a:gsLst>
              <a:gs pos="0">
                <a:srgbClr val="FEFEFF"/>
              </a:gs>
              <a:gs pos="100000">
                <a:srgbClr val="FBFCFF"/>
              </a:gs>
            </a:gsLst>
            <a:lin ang="5400012" scaled="0"/>
          </a:gradFill>
          <a:ln cap="flat" cmpd="sng" w="9525">
            <a:solidFill>
              <a:srgbClr val="D4E0F9"/>
            </a:solidFill>
            <a:prstDash val="solid"/>
            <a:miter lim="400000"/>
            <a:headEnd len="sm" w="sm" type="none"/>
            <a:tailEnd len="sm" w="sm" type="none"/>
          </a:ln>
        </p:spPr>
        <p:txBody>
          <a:bodyPr anchorCtr="0" anchor="ctr" bIns="35075" lIns="35075" spcFirstLastPara="1" rIns="35075" wrap="square" tIns="35075">
            <a:noAutofit/>
          </a:bodyPr>
          <a:lstStyle/>
          <a:p>
            <a:pPr indent="0" lvl="0" marL="0" marR="0" rtl="0" algn="ctr">
              <a:lnSpc>
                <a:spcPct val="100000"/>
              </a:lnSpc>
              <a:spcBef>
                <a:spcPts val="0"/>
              </a:spcBef>
              <a:spcAft>
                <a:spcPts val="0"/>
              </a:spcAft>
              <a:buClr>
                <a:srgbClr val="FDFEFE"/>
              </a:buClr>
              <a:buSzPts val="2208"/>
              <a:buFont typeface="Helvetica Neue"/>
              <a:buNone/>
            </a:pPr>
            <a:r>
              <a:t/>
            </a:r>
            <a:endParaRPr b="0" i="0" sz="2208" u="none" cap="none" strike="noStrike">
              <a:solidFill>
                <a:srgbClr val="FDFEFE"/>
              </a:solidFill>
              <a:latin typeface="Helvetica Neue"/>
              <a:ea typeface="Helvetica Neue"/>
              <a:cs typeface="Helvetica Neue"/>
              <a:sym typeface="Helvetica Neue"/>
            </a:endParaRPr>
          </a:p>
        </p:txBody>
      </p:sp>
      <p:sp>
        <p:nvSpPr>
          <p:cNvPr id="327" name="Google Shape;327;p10"/>
          <p:cNvSpPr/>
          <p:nvPr/>
        </p:nvSpPr>
        <p:spPr>
          <a:xfrm>
            <a:off x="682038" y="2591425"/>
            <a:ext cx="7594200" cy="772500"/>
          </a:xfrm>
          <a:prstGeom prst="roundRect">
            <a:avLst>
              <a:gd fmla="val 3013" name="adj"/>
            </a:avLst>
          </a:prstGeom>
          <a:gradFill>
            <a:gsLst>
              <a:gs pos="0">
                <a:srgbClr val="FEFEFF"/>
              </a:gs>
              <a:gs pos="100000">
                <a:srgbClr val="FBFCFF"/>
              </a:gs>
            </a:gsLst>
            <a:lin ang="5400012" scaled="0"/>
          </a:gradFill>
          <a:ln cap="flat" cmpd="sng" w="9525">
            <a:solidFill>
              <a:srgbClr val="D4E0F9"/>
            </a:solidFill>
            <a:prstDash val="solid"/>
            <a:miter lim="400000"/>
            <a:headEnd len="sm" w="sm" type="none"/>
            <a:tailEnd len="sm" w="sm" type="none"/>
          </a:ln>
        </p:spPr>
        <p:txBody>
          <a:bodyPr anchorCtr="0" anchor="ctr" bIns="35075" lIns="35075" spcFirstLastPara="1" rIns="35075" wrap="square" tIns="35075">
            <a:noAutofit/>
          </a:bodyPr>
          <a:lstStyle/>
          <a:p>
            <a:pPr indent="0" lvl="0" marL="0" marR="0" rtl="0" algn="ctr">
              <a:lnSpc>
                <a:spcPct val="100000"/>
              </a:lnSpc>
              <a:spcBef>
                <a:spcPts val="0"/>
              </a:spcBef>
              <a:spcAft>
                <a:spcPts val="0"/>
              </a:spcAft>
              <a:buClr>
                <a:srgbClr val="FDFEFE"/>
              </a:buClr>
              <a:buSzPts val="2208"/>
              <a:buFont typeface="Helvetica Neue"/>
              <a:buNone/>
            </a:pPr>
            <a:r>
              <a:t/>
            </a:r>
            <a:endParaRPr b="0" i="0" sz="2208" u="none" cap="none" strike="noStrike">
              <a:solidFill>
                <a:srgbClr val="FDFEFE"/>
              </a:solidFill>
              <a:latin typeface="Helvetica Neue"/>
              <a:ea typeface="Helvetica Neue"/>
              <a:cs typeface="Helvetica Neue"/>
              <a:sym typeface="Helvetica Neue"/>
            </a:endParaRPr>
          </a:p>
        </p:txBody>
      </p:sp>
      <p:sp>
        <p:nvSpPr>
          <p:cNvPr id="328" name="Google Shape;328;p10"/>
          <p:cNvSpPr/>
          <p:nvPr/>
        </p:nvSpPr>
        <p:spPr>
          <a:xfrm>
            <a:off x="685800" y="1729950"/>
            <a:ext cx="7594200" cy="772500"/>
          </a:xfrm>
          <a:prstGeom prst="roundRect">
            <a:avLst>
              <a:gd fmla="val 3013" name="adj"/>
            </a:avLst>
          </a:prstGeom>
          <a:gradFill>
            <a:gsLst>
              <a:gs pos="0">
                <a:srgbClr val="FEFEFF"/>
              </a:gs>
              <a:gs pos="100000">
                <a:srgbClr val="FBFCFF"/>
              </a:gs>
            </a:gsLst>
            <a:lin ang="5400012" scaled="0"/>
          </a:gradFill>
          <a:ln cap="flat" cmpd="sng" w="9525">
            <a:solidFill>
              <a:srgbClr val="D4E0F9"/>
            </a:solidFill>
            <a:prstDash val="solid"/>
            <a:miter lim="400000"/>
            <a:headEnd len="sm" w="sm" type="none"/>
            <a:tailEnd len="sm" w="sm" type="none"/>
          </a:ln>
        </p:spPr>
        <p:txBody>
          <a:bodyPr anchorCtr="0" anchor="ctr" bIns="35075" lIns="35075" spcFirstLastPara="1" rIns="35075" wrap="square" tIns="35075">
            <a:noAutofit/>
          </a:bodyPr>
          <a:lstStyle/>
          <a:p>
            <a:pPr indent="0" lvl="0" marL="0" marR="0" rtl="0" algn="ctr">
              <a:lnSpc>
                <a:spcPct val="100000"/>
              </a:lnSpc>
              <a:spcBef>
                <a:spcPts val="0"/>
              </a:spcBef>
              <a:spcAft>
                <a:spcPts val="0"/>
              </a:spcAft>
              <a:buClr>
                <a:srgbClr val="FDFEFE"/>
              </a:buClr>
              <a:buSzPts val="2208"/>
              <a:buFont typeface="Helvetica Neue"/>
              <a:buNone/>
            </a:pPr>
            <a:r>
              <a:t/>
            </a:r>
            <a:endParaRPr b="0" i="0" sz="2208" u="none" cap="none" strike="noStrike">
              <a:solidFill>
                <a:srgbClr val="FDFEFE"/>
              </a:solidFill>
              <a:latin typeface="Helvetica Neue"/>
              <a:ea typeface="Helvetica Neue"/>
              <a:cs typeface="Helvetica Neue"/>
              <a:sym typeface="Helvetica Neue"/>
            </a:endParaRPr>
          </a:p>
        </p:txBody>
      </p:sp>
      <p:pic>
        <p:nvPicPr>
          <p:cNvPr descr="preencoded.png" id="329" name="Google Shape;329;p10"/>
          <p:cNvPicPr preferRelativeResize="0"/>
          <p:nvPr/>
        </p:nvPicPr>
        <p:blipFill rotWithShape="1">
          <a:blip r:embed="rId3">
            <a:alphaModFix/>
          </a:blip>
          <a:srcRect b="0" l="0" r="0" t="0"/>
          <a:stretch/>
        </p:blipFill>
        <p:spPr>
          <a:xfrm>
            <a:off x="0" y="4600575"/>
            <a:ext cx="9144003" cy="542925"/>
          </a:xfrm>
          <a:prstGeom prst="rect">
            <a:avLst/>
          </a:prstGeom>
          <a:noFill/>
          <a:ln>
            <a:noFill/>
          </a:ln>
        </p:spPr>
      </p:pic>
      <p:pic>
        <p:nvPicPr>
          <p:cNvPr descr="preencoded.png" id="330" name="Google Shape;330;p10"/>
          <p:cNvPicPr preferRelativeResize="0"/>
          <p:nvPr/>
        </p:nvPicPr>
        <p:blipFill rotWithShape="1">
          <a:blip r:embed="rId4">
            <a:alphaModFix/>
          </a:blip>
          <a:srcRect b="0" l="0" r="0" t="0"/>
          <a:stretch/>
        </p:blipFill>
        <p:spPr>
          <a:xfrm>
            <a:off x="304800" y="0"/>
            <a:ext cx="4763" cy="4391025"/>
          </a:xfrm>
          <a:prstGeom prst="rect">
            <a:avLst/>
          </a:prstGeom>
          <a:noFill/>
          <a:ln>
            <a:noFill/>
          </a:ln>
        </p:spPr>
      </p:pic>
      <p:pic>
        <p:nvPicPr>
          <p:cNvPr descr="preencoded.png" id="331" name="Google Shape;331;p10"/>
          <p:cNvPicPr preferRelativeResize="0"/>
          <p:nvPr/>
        </p:nvPicPr>
        <p:blipFill rotWithShape="1">
          <a:blip r:embed="rId4">
            <a:alphaModFix/>
          </a:blip>
          <a:srcRect b="0" l="0" r="0" t="0"/>
          <a:stretch/>
        </p:blipFill>
        <p:spPr>
          <a:xfrm>
            <a:off x="495300" y="0"/>
            <a:ext cx="4763" cy="4391025"/>
          </a:xfrm>
          <a:prstGeom prst="rect">
            <a:avLst/>
          </a:prstGeom>
          <a:noFill/>
          <a:ln>
            <a:noFill/>
          </a:ln>
        </p:spPr>
      </p:pic>
      <p:pic>
        <p:nvPicPr>
          <p:cNvPr descr="preencoded.png" id="332" name="Google Shape;332;p10"/>
          <p:cNvPicPr preferRelativeResize="0"/>
          <p:nvPr/>
        </p:nvPicPr>
        <p:blipFill rotWithShape="1">
          <a:blip r:embed="rId4">
            <a:alphaModFix/>
          </a:blip>
          <a:srcRect b="0" l="0" r="0" t="0"/>
          <a:stretch/>
        </p:blipFill>
        <p:spPr>
          <a:xfrm>
            <a:off x="8648700" y="-84550"/>
            <a:ext cx="4763" cy="4391025"/>
          </a:xfrm>
          <a:prstGeom prst="rect">
            <a:avLst/>
          </a:prstGeom>
          <a:noFill/>
          <a:ln>
            <a:noFill/>
          </a:ln>
        </p:spPr>
      </p:pic>
      <p:pic>
        <p:nvPicPr>
          <p:cNvPr descr="preencoded.png" id="333" name="Google Shape;333;p10"/>
          <p:cNvPicPr preferRelativeResize="0"/>
          <p:nvPr/>
        </p:nvPicPr>
        <p:blipFill rotWithShape="1">
          <a:blip r:embed="rId4">
            <a:alphaModFix/>
          </a:blip>
          <a:srcRect b="0" l="0" r="0" t="0"/>
          <a:stretch/>
        </p:blipFill>
        <p:spPr>
          <a:xfrm>
            <a:off x="8839200" y="0"/>
            <a:ext cx="4763" cy="4391025"/>
          </a:xfrm>
          <a:prstGeom prst="rect">
            <a:avLst/>
          </a:prstGeom>
          <a:noFill/>
          <a:ln>
            <a:noFill/>
          </a:ln>
        </p:spPr>
      </p:pic>
      <p:pic>
        <p:nvPicPr>
          <p:cNvPr descr="preencoded.png" id="334" name="Google Shape;334;p10"/>
          <p:cNvPicPr preferRelativeResize="0"/>
          <p:nvPr/>
        </p:nvPicPr>
        <p:blipFill rotWithShape="1">
          <a:blip r:embed="rId5">
            <a:alphaModFix/>
          </a:blip>
          <a:srcRect b="0" l="0" r="0" t="0"/>
          <a:stretch/>
        </p:blipFill>
        <p:spPr>
          <a:xfrm>
            <a:off x="0" y="4399863"/>
            <a:ext cx="790575" cy="209550"/>
          </a:xfrm>
          <a:prstGeom prst="rect">
            <a:avLst/>
          </a:prstGeom>
          <a:noFill/>
          <a:ln>
            <a:noFill/>
          </a:ln>
        </p:spPr>
      </p:pic>
      <p:pic>
        <p:nvPicPr>
          <p:cNvPr descr="preencoded.png" id="335" name="Google Shape;335;p10"/>
          <p:cNvPicPr preferRelativeResize="0"/>
          <p:nvPr/>
        </p:nvPicPr>
        <p:blipFill rotWithShape="1">
          <a:blip r:embed="rId6">
            <a:alphaModFix/>
          </a:blip>
          <a:srcRect b="0" l="0" r="0" t="0"/>
          <a:stretch/>
        </p:blipFill>
        <p:spPr>
          <a:xfrm>
            <a:off x="8353425" y="4399863"/>
            <a:ext cx="790575" cy="209550"/>
          </a:xfrm>
          <a:prstGeom prst="rect">
            <a:avLst/>
          </a:prstGeom>
          <a:noFill/>
          <a:ln>
            <a:noFill/>
          </a:ln>
        </p:spPr>
      </p:pic>
      <p:pic>
        <p:nvPicPr>
          <p:cNvPr descr="preencoded.png" id="336" name="Google Shape;336;p10"/>
          <p:cNvPicPr preferRelativeResize="0"/>
          <p:nvPr/>
        </p:nvPicPr>
        <p:blipFill rotWithShape="1">
          <a:blip r:embed="rId7">
            <a:alphaModFix/>
          </a:blip>
          <a:srcRect b="0" l="0" r="0" t="0"/>
          <a:stretch/>
        </p:blipFill>
        <p:spPr>
          <a:xfrm>
            <a:off x="381000" y="4795838"/>
            <a:ext cx="582507" cy="152400"/>
          </a:xfrm>
          <a:prstGeom prst="rect">
            <a:avLst/>
          </a:prstGeom>
          <a:noFill/>
          <a:ln>
            <a:noFill/>
          </a:ln>
        </p:spPr>
      </p:pic>
      <p:sp>
        <p:nvSpPr>
          <p:cNvPr id="337" name="Google Shape;337;p10"/>
          <p:cNvSpPr/>
          <p:nvPr/>
        </p:nvSpPr>
        <p:spPr>
          <a:xfrm>
            <a:off x="8186738" y="4791075"/>
            <a:ext cx="76200" cy="162000"/>
          </a:xfrm>
          <a:prstGeom prst="rect">
            <a:avLst/>
          </a:prstGeom>
          <a:noFill/>
          <a:ln>
            <a:noFill/>
          </a:ln>
        </p:spPr>
        <p:txBody>
          <a:bodyPr anchorCtr="0" anchor="t" bIns="0" lIns="0" spcFirstLastPara="1" rIns="0" wrap="square" tIns="0">
            <a:noAutofit/>
          </a:bodyPr>
          <a:lstStyle/>
          <a:p>
            <a:pPr indent="0" lvl="0" marL="0" marR="0" rtl="0" algn="l">
              <a:lnSpc>
                <a:spcPct val="119000"/>
              </a:lnSpc>
              <a:spcBef>
                <a:spcPts val="0"/>
              </a:spcBef>
              <a:spcAft>
                <a:spcPts val="0"/>
              </a:spcAft>
              <a:buClr>
                <a:srgbClr val="767789"/>
              </a:buClr>
              <a:buSzPts val="900"/>
              <a:buFont typeface="Arial"/>
              <a:buNone/>
            </a:pPr>
            <a:r>
              <a:rPr b="0" i="0" lang="en-US" sz="900" u="none" cap="none" strike="noStrike">
                <a:solidFill>
                  <a:srgbClr val="767789"/>
                </a:solidFill>
                <a:latin typeface="Arial"/>
                <a:ea typeface="Arial"/>
                <a:cs typeface="Arial"/>
                <a:sym typeface="Arial"/>
              </a:rPr>
              <a:t>/</a:t>
            </a:r>
            <a:endParaRPr b="0" i="0" sz="900" u="none" cap="none" strike="noStrike">
              <a:solidFill>
                <a:schemeClr val="dk1"/>
              </a:solidFill>
              <a:latin typeface="Calibri"/>
              <a:ea typeface="Calibri"/>
              <a:cs typeface="Calibri"/>
              <a:sym typeface="Calibri"/>
            </a:endParaRPr>
          </a:p>
        </p:txBody>
      </p:sp>
      <p:sp>
        <p:nvSpPr>
          <p:cNvPr id="338" name="Google Shape;338;p10"/>
          <p:cNvSpPr/>
          <p:nvPr/>
        </p:nvSpPr>
        <p:spPr>
          <a:xfrm>
            <a:off x="8353425" y="4791075"/>
            <a:ext cx="438300" cy="162000"/>
          </a:xfrm>
          <a:prstGeom prst="rect">
            <a:avLst/>
          </a:prstGeom>
          <a:noFill/>
          <a:ln>
            <a:noFill/>
          </a:ln>
        </p:spPr>
        <p:txBody>
          <a:bodyPr anchorCtr="0" anchor="t" bIns="0" lIns="0" spcFirstLastPara="1" rIns="0" wrap="square" tIns="0">
            <a:noAutofit/>
          </a:bodyPr>
          <a:lstStyle/>
          <a:p>
            <a:pPr indent="0" lvl="0" marL="0" marR="0" rtl="0" algn="l">
              <a:lnSpc>
                <a:spcPct val="119000"/>
              </a:lnSpc>
              <a:spcBef>
                <a:spcPts val="0"/>
              </a:spcBef>
              <a:spcAft>
                <a:spcPts val="0"/>
              </a:spcAft>
              <a:buClr>
                <a:srgbClr val="767789"/>
              </a:buClr>
              <a:buSzPts val="900"/>
              <a:buFont typeface="Arial"/>
              <a:buNone/>
            </a:pPr>
            <a:r>
              <a:rPr b="0" i="0" lang="en-US" sz="900" u="none" cap="none" strike="noStrike">
                <a:solidFill>
                  <a:srgbClr val="767789"/>
                </a:solidFill>
                <a:latin typeface="Arial"/>
                <a:ea typeface="Arial"/>
                <a:cs typeface="Arial"/>
                <a:sym typeface="Arial"/>
              </a:rPr>
              <a:t>Page 11</a:t>
            </a:r>
            <a:endParaRPr b="0" i="0" sz="900" u="none" cap="none" strike="noStrike">
              <a:solidFill>
                <a:schemeClr val="dk1"/>
              </a:solidFill>
              <a:latin typeface="Calibri"/>
              <a:ea typeface="Calibri"/>
              <a:cs typeface="Calibri"/>
              <a:sym typeface="Calibri"/>
            </a:endParaRPr>
          </a:p>
        </p:txBody>
      </p:sp>
      <p:sp>
        <p:nvSpPr>
          <p:cNvPr id="339" name="Google Shape;339;p10"/>
          <p:cNvSpPr/>
          <p:nvPr/>
        </p:nvSpPr>
        <p:spPr>
          <a:xfrm>
            <a:off x="682038" y="283400"/>
            <a:ext cx="7594200" cy="548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1A1A1A"/>
              </a:buClr>
              <a:buSzPts val="2953"/>
              <a:buFont typeface="Calibri"/>
              <a:buNone/>
            </a:pPr>
            <a:r>
              <a:rPr b="1" i="0" lang="en-US" sz="2953" u="none" cap="none" strike="noStrike">
                <a:solidFill>
                  <a:srgbClr val="1A1A1A"/>
                </a:solidFill>
                <a:latin typeface="Calibri"/>
                <a:ea typeface="Calibri"/>
                <a:cs typeface="Calibri"/>
                <a:sym typeface="Calibri"/>
              </a:rPr>
              <a:t>Live Demonstration</a:t>
            </a:r>
            <a:endParaRPr b="0" i="0" sz="2953" u="none" cap="none" strike="noStrike">
              <a:solidFill>
                <a:schemeClr val="dk1"/>
              </a:solidFill>
              <a:latin typeface="Calibri"/>
              <a:ea typeface="Calibri"/>
              <a:cs typeface="Calibri"/>
              <a:sym typeface="Calibri"/>
            </a:endParaRPr>
          </a:p>
        </p:txBody>
      </p:sp>
      <p:cxnSp>
        <p:nvCxnSpPr>
          <p:cNvPr id="340" name="Google Shape;340;p10"/>
          <p:cNvCxnSpPr/>
          <p:nvPr/>
        </p:nvCxnSpPr>
        <p:spPr>
          <a:xfrm>
            <a:off x="682038" y="916256"/>
            <a:ext cx="7594200" cy="0"/>
          </a:xfrm>
          <a:prstGeom prst="straightConnector1">
            <a:avLst/>
          </a:prstGeom>
          <a:noFill/>
          <a:ln cap="flat" cmpd="sng" w="11725">
            <a:solidFill>
              <a:srgbClr val="CCCCCC"/>
            </a:solidFill>
            <a:prstDash val="solid"/>
            <a:round/>
            <a:headEnd len="sm" w="sm" type="none"/>
            <a:tailEnd len="sm" w="sm" type="none"/>
          </a:ln>
        </p:spPr>
      </p:cxnSp>
      <p:sp>
        <p:nvSpPr>
          <p:cNvPr id="341" name="Google Shape;341;p10"/>
          <p:cNvSpPr/>
          <p:nvPr/>
        </p:nvSpPr>
        <p:spPr>
          <a:xfrm>
            <a:off x="682038" y="975323"/>
            <a:ext cx="7594200" cy="185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888888"/>
              </a:buClr>
              <a:buSzPts val="923"/>
              <a:buFont typeface="Calibri"/>
              <a:buNone/>
            </a:pPr>
            <a:r>
              <a:rPr b="0" i="1" lang="en-US" sz="923" u="none" cap="none" strike="noStrike">
                <a:solidFill>
                  <a:srgbClr val="0096FF"/>
                </a:solidFill>
                <a:latin typeface="Calibri"/>
                <a:ea typeface="Calibri"/>
                <a:cs typeface="Calibri"/>
                <a:sym typeface="Calibri"/>
              </a:rPr>
              <a:t>Jonah Mackay  //  Citian</a:t>
            </a:r>
            <a:endParaRPr b="0" i="0" sz="923" u="none" cap="none" strike="noStrike">
              <a:solidFill>
                <a:srgbClr val="0096FF"/>
              </a:solidFill>
              <a:latin typeface="Calibri"/>
              <a:ea typeface="Calibri"/>
              <a:cs typeface="Calibri"/>
              <a:sym typeface="Calibri"/>
            </a:endParaRPr>
          </a:p>
        </p:txBody>
      </p:sp>
      <p:sp>
        <p:nvSpPr>
          <p:cNvPr id="342" name="Google Shape;342;p10"/>
          <p:cNvSpPr/>
          <p:nvPr/>
        </p:nvSpPr>
        <p:spPr>
          <a:xfrm>
            <a:off x="682038" y="1169399"/>
            <a:ext cx="7594200" cy="548400"/>
          </a:xfrm>
          <a:prstGeom prst="rect">
            <a:avLst/>
          </a:prstGeom>
          <a:noFill/>
          <a:ln>
            <a:noFill/>
          </a:ln>
        </p:spPr>
        <p:txBody>
          <a:bodyPr anchorCtr="0" anchor="ctr" bIns="42175" lIns="84375" spcFirstLastPara="1" rIns="84375" wrap="square" tIns="42175">
            <a:noAutofit/>
          </a:bodyPr>
          <a:lstStyle/>
          <a:p>
            <a:pPr indent="0" lvl="0" marL="0" marR="0" rtl="0" algn="l">
              <a:lnSpc>
                <a:spcPct val="100000"/>
              </a:lnSpc>
              <a:spcBef>
                <a:spcPts val="0"/>
              </a:spcBef>
              <a:spcAft>
                <a:spcPts val="0"/>
              </a:spcAft>
              <a:buClr>
                <a:srgbClr val="444444"/>
              </a:buClr>
              <a:buSzPts val="1200"/>
              <a:buFont typeface="Calibri"/>
              <a:buNone/>
            </a:pPr>
            <a:r>
              <a:rPr b="0" i="0" lang="en-US" sz="1200" u="none" cap="none" strike="noStrike">
                <a:solidFill>
                  <a:srgbClr val="444444"/>
                </a:solidFill>
                <a:latin typeface="Calibri"/>
                <a:ea typeface="Calibri"/>
                <a:cs typeface="Calibri"/>
                <a:sym typeface="Calibri"/>
              </a:rPr>
              <a:t>We will now move into KYOVA's CRASH environment and walk through three typical workflows:</a:t>
            </a:r>
            <a:endParaRPr/>
          </a:p>
        </p:txBody>
      </p:sp>
      <p:sp>
        <p:nvSpPr>
          <p:cNvPr id="343" name="Google Shape;343;p10"/>
          <p:cNvSpPr/>
          <p:nvPr/>
        </p:nvSpPr>
        <p:spPr>
          <a:xfrm>
            <a:off x="808609" y="1802086"/>
            <a:ext cx="464100" cy="633000"/>
          </a:xfrm>
          <a:prstGeom prst="rect">
            <a:avLst/>
          </a:prstGeom>
          <a:noFill/>
          <a:ln>
            <a:noFill/>
          </a:ln>
        </p:spPr>
        <p:txBody>
          <a:bodyPr anchorCtr="0" anchor="ctr" bIns="42175" lIns="84375" spcFirstLastPara="1" rIns="84375" wrap="square" tIns="42175">
            <a:noAutofit/>
          </a:bodyPr>
          <a:lstStyle/>
          <a:p>
            <a:pPr indent="0" lvl="0" marL="0" marR="0" rtl="0" algn="l">
              <a:lnSpc>
                <a:spcPct val="100000"/>
              </a:lnSpc>
              <a:spcBef>
                <a:spcPts val="0"/>
              </a:spcBef>
              <a:spcAft>
                <a:spcPts val="0"/>
              </a:spcAft>
              <a:buClr>
                <a:srgbClr val="CCCCCC"/>
              </a:buClr>
              <a:buSzPts val="2030"/>
              <a:buFont typeface="Calibri"/>
              <a:buNone/>
            </a:pPr>
            <a:r>
              <a:rPr b="1" i="0" lang="en-US" sz="2030" u="none" cap="none" strike="noStrike">
                <a:solidFill>
                  <a:srgbClr val="0096FF"/>
                </a:solidFill>
                <a:latin typeface="Calibri"/>
                <a:ea typeface="Calibri"/>
                <a:cs typeface="Calibri"/>
                <a:sym typeface="Calibri"/>
              </a:rPr>
              <a:t>01</a:t>
            </a:r>
            <a:endParaRPr b="0" i="0" sz="2030" u="none" cap="none" strike="noStrike">
              <a:solidFill>
                <a:srgbClr val="0096FF"/>
              </a:solidFill>
              <a:latin typeface="Calibri"/>
              <a:ea typeface="Calibri"/>
              <a:cs typeface="Calibri"/>
              <a:sym typeface="Calibri"/>
            </a:endParaRPr>
          </a:p>
        </p:txBody>
      </p:sp>
      <p:sp>
        <p:nvSpPr>
          <p:cNvPr id="344" name="Google Shape;344;p10"/>
          <p:cNvSpPr/>
          <p:nvPr/>
        </p:nvSpPr>
        <p:spPr>
          <a:xfrm>
            <a:off x="1357084" y="1802086"/>
            <a:ext cx="2362500" cy="633000"/>
          </a:xfrm>
          <a:prstGeom prst="rect">
            <a:avLst/>
          </a:prstGeom>
          <a:noFill/>
          <a:ln>
            <a:noFill/>
          </a:ln>
        </p:spPr>
        <p:txBody>
          <a:bodyPr anchorCtr="0" anchor="ctr" bIns="42175" lIns="84375" spcFirstLastPara="1" rIns="84375" wrap="square" tIns="42175">
            <a:noAutofit/>
          </a:bodyPr>
          <a:lstStyle/>
          <a:p>
            <a:pPr indent="0" lvl="0" marL="0" marR="0" rtl="0" algn="l">
              <a:lnSpc>
                <a:spcPct val="100000"/>
              </a:lnSpc>
              <a:spcBef>
                <a:spcPts val="0"/>
              </a:spcBef>
              <a:spcAft>
                <a:spcPts val="0"/>
              </a:spcAft>
              <a:buClr>
                <a:srgbClr val="1A1A1A"/>
              </a:buClr>
              <a:buSzPts val="1200"/>
              <a:buFont typeface="Calibri"/>
              <a:buNone/>
            </a:pPr>
            <a:r>
              <a:rPr b="1" i="0" lang="en-US" sz="1200" u="none" cap="none" strike="noStrike">
                <a:solidFill>
                  <a:srgbClr val="1A1A1A"/>
                </a:solidFill>
                <a:latin typeface="Calibri"/>
                <a:ea typeface="Calibri"/>
                <a:cs typeface="Calibri"/>
                <a:sym typeface="Calibri"/>
              </a:rPr>
              <a:t>Proximity-Based Crash Queries</a:t>
            </a:r>
            <a:endParaRPr b="0" i="0" sz="1200" u="none" cap="none" strike="noStrike">
              <a:solidFill>
                <a:schemeClr val="dk1"/>
              </a:solidFill>
              <a:latin typeface="Calibri"/>
              <a:ea typeface="Calibri"/>
              <a:cs typeface="Calibri"/>
              <a:sym typeface="Calibri"/>
            </a:endParaRPr>
          </a:p>
        </p:txBody>
      </p:sp>
      <p:sp>
        <p:nvSpPr>
          <p:cNvPr id="345" name="Google Shape;345;p10"/>
          <p:cNvSpPr/>
          <p:nvPr/>
        </p:nvSpPr>
        <p:spPr>
          <a:xfrm>
            <a:off x="3804128" y="1802086"/>
            <a:ext cx="4303500" cy="633000"/>
          </a:xfrm>
          <a:prstGeom prst="rect">
            <a:avLst/>
          </a:prstGeom>
          <a:noFill/>
          <a:ln>
            <a:noFill/>
          </a:ln>
        </p:spPr>
        <p:txBody>
          <a:bodyPr anchorCtr="0" anchor="ctr" bIns="42175" lIns="84375" spcFirstLastPara="1" rIns="84375" wrap="square" tIns="42175">
            <a:noAutofit/>
          </a:bodyPr>
          <a:lstStyle/>
          <a:p>
            <a:pPr indent="0" lvl="0" marL="0" marR="0" rtl="0" algn="l">
              <a:lnSpc>
                <a:spcPct val="100000"/>
              </a:lnSpc>
              <a:spcBef>
                <a:spcPts val="0"/>
              </a:spcBef>
              <a:spcAft>
                <a:spcPts val="0"/>
              </a:spcAft>
              <a:buClr>
                <a:srgbClr val="555555"/>
              </a:buClr>
              <a:buSzPts val="1015"/>
              <a:buFont typeface="Calibri"/>
              <a:buNone/>
            </a:pPr>
            <a:r>
              <a:rPr b="0" i="0" lang="en-US" sz="1015" u="none" cap="none" strike="noStrike">
                <a:solidFill>
                  <a:srgbClr val="555555"/>
                </a:solidFill>
                <a:latin typeface="Calibri"/>
                <a:ea typeface="Calibri"/>
                <a:cs typeface="Calibri"/>
                <a:sym typeface="Calibri"/>
              </a:rPr>
              <a:t>We will execute a proximity query on for pedestrian crashes near existing bus stops in Huntington, reviewing the returned crash records and areas of concern.</a:t>
            </a:r>
            <a:endParaRPr/>
          </a:p>
        </p:txBody>
      </p:sp>
      <p:sp>
        <p:nvSpPr>
          <p:cNvPr id="346" name="Google Shape;346;p10"/>
          <p:cNvSpPr/>
          <p:nvPr/>
        </p:nvSpPr>
        <p:spPr>
          <a:xfrm>
            <a:off x="808609" y="2662770"/>
            <a:ext cx="464100" cy="633000"/>
          </a:xfrm>
          <a:prstGeom prst="rect">
            <a:avLst/>
          </a:prstGeom>
          <a:noFill/>
          <a:ln>
            <a:noFill/>
          </a:ln>
        </p:spPr>
        <p:txBody>
          <a:bodyPr anchorCtr="0" anchor="ctr" bIns="42175" lIns="84375" spcFirstLastPara="1" rIns="84375" wrap="square" tIns="42175">
            <a:noAutofit/>
          </a:bodyPr>
          <a:lstStyle/>
          <a:p>
            <a:pPr indent="0" lvl="0" marL="0" marR="0" rtl="0" algn="l">
              <a:lnSpc>
                <a:spcPct val="100000"/>
              </a:lnSpc>
              <a:spcBef>
                <a:spcPts val="0"/>
              </a:spcBef>
              <a:spcAft>
                <a:spcPts val="0"/>
              </a:spcAft>
              <a:buClr>
                <a:srgbClr val="CCCCCC"/>
              </a:buClr>
              <a:buSzPts val="2030"/>
              <a:buFont typeface="Calibri"/>
              <a:buNone/>
            </a:pPr>
            <a:r>
              <a:rPr b="1" i="0" lang="en-US" sz="2030" u="none" cap="none" strike="noStrike">
                <a:solidFill>
                  <a:srgbClr val="0096FF"/>
                </a:solidFill>
                <a:latin typeface="Calibri"/>
                <a:ea typeface="Calibri"/>
                <a:cs typeface="Calibri"/>
                <a:sym typeface="Calibri"/>
              </a:rPr>
              <a:t>02</a:t>
            </a:r>
            <a:endParaRPr b="0" i="0" sz="2030" u="none" cap="none" strike="noStrike">
              <a:solidFill>
                <a:srgbClr val="0096FF"/>
              </a:solidFill>
              <a:latin typeface="Calibri"/>
              <a:ea typeface="Calibri"/>
              <a:cs typeface="Calibri"/>
              <a:sym typeface="Calibri"/>
            </a:endParaRPr>
          </a:p>
        </p:txBody>
      </p:sp>
      <p:sp>
        <p:nvSpPr>
          <p:cNvPr id="347" name="Google Shape;347;p10"/>
          <p:cNvSpPr/>
          <p:nvPr/>
        </p:nvSpPr>
        <p:spPr>
          <a:xfrm>
            <a:off x="1357084" y="2662770"/>
            <a:ext cx="2362500" cy="633000"/>
          </a:xfrm>
          <a:prstGeom prst="rect">
            <a:avLst/>
          </a:prstGeom>
          <a:noFill/>
          <a:ln>
            <a:noFill/>
          </a:ln>
        </p:spPr>
        <p:txBody>
          <a:bodyPr anchorCtr="0" anchor="ctr" bIns="42175" lIns="84375" spcFirstLastPara="1" rIns="84375" wrap="square" tIns="42175">
            <a:noAutofit/>
          </a:bodyPr>
          <a:lstStyle/>
          <a:p>
            <a:pPr indent="0" lvl="0" marL="0" marR="0" rtl="0" algn="l">
              <a:lnSpc>
                <a:spcPct val="100000"/>
              </a:lnSpc>
              <a:spcBef>
                <a:spcPts val="0"/>
              </a:spcBef>
              <a:spcAft>
                <a:spcPts val="0"/>
              </a:spcAft>
              <a:buClr>
                <a:srgbClr val="1A1A1A"/>
              </a:buClr>
              <a:buSzPts val="1200"/>
              <a:buFont typeface="Calibri"/>
              <a:buNone/>
            </a:pPr>
            <a:r>
              <a:rPr b="1" i="0" lang="en-US" sz="1200" u="none" cap="none" strike="noStrike">
                <a:solidFill>
                  <a:srgbClr val="1A1A1A"/>
                </a:solidFill>
                <a:latin typeface="Calibri"/>
                <a:ea typeface="Calibri"/>
                <a:cs typeface="Calibri"/>
                <a:sym typeface="Calibri"/>
              </a:rPr>
              <a:t>Segment &amp; Intersection Rankings</a:t>
            </a:r>
            <a:endParaRPr b="0" i="0" sz="1200" u="none" cap="none" strike="noStrike">
              <a:solidFill>
                <a:schemeClr val="dk1"/>
              </a:solidFill>
              <a:latin typeface="Calibri"/>
              <a:ea typeface="Calibri"/>
              <a:cs typeface="Calibri"/>
              <a:sym typeface="Calibri"/>
            </a:endParaRPr>
          </a:p>
        </p:txBody>
      </p:sp>
      <p:sp>
        <p:nvSpPr>
          <p:cNvPr id="348" name="Google Shape;348;p10"/>
          <p:cNvSpPr/>
          <p:nvPr/>
        </p:nvSpPr>
        <p:spPr>
          <a:xfrm>
            <a:off x="3804128" y="2662770"/>
            <a:ext cx="4303500" cy="633000"/>
          </a:xfrm>
          <a:prstGeom prst="rect">
            <a:avLst/>
          </a:prstGeom>
          <a:noFill/>
          <a:ln>
            <a:noFill/>
          </a:ln>
        </p:spPr>
        <p:txBody>
          <a:bodyPr anchorCtr="0" anchor="ctr" bIns="42175" lIns="84375" spcFirstLastPara="1" rIns="84375" wrap="square" tIns="42175">
            <a:noAutofit/>
          </a:bodyPr>
          <a:lstStyle/>
          <a:p>
            <a:pPr indent="0" lvl="0" marL="0" marR="0" rtl="0" algn="l">
              <a:lnSpc>
                <a:spcPct val="100000"/>
              </a:lnSpc>
              <a:spcBef>
                <a:spcPts val="0"/>
              </a:spcBef>
              <a:spcAft>
                <a:spcPts val="0"/>
              </a:spcAft>
              <a:buClr>
                <a:srgbClr val="555555"/>
              </a:buClr>
              <a:buSzPts val="1015"/>
              <a:buFont typeface="Calibri"/>
              <a:buNone/>
            </a:pPr>
            <a:r>
              <a:rPr b="0" i="0" lang="en-US" sz="1015" u="none" cap="none" strike="noStrike">
                <a:solidFill>
                  <a:srgbClr val="555555"/>
                </a:solidFill>
                <a:latin typeface="Calibri"/>
                <a:ea typeface="Calibri"/>
                <a:cs typeface="Calibri"/>
                <a:sym typeface="Calibri"/>
              </a:rPr>
              <a:t>We will quickly rank all segments and intersections across the KYOVA region, identify a location to address, and generate countermeasure recommendations specific to that location.</a:t>
            </a:r>
            <a:endParaRPr/>
          </a:p>
        </p:txBody>
      </p:sp>
      <p:sp>
        <p:nvSpPr>
          <p:cNvPr id="349" name="Google Shape;349;p10"/>
          <p:cNvSpPr/>
          <p:nvPr/>
        </p:nvSpPr>
        <p:spPr>
          <a:xfrm>
            <a:off x="808609" y="3523455"/>
            <a:ext cx="464100" cy="633000"/>
          </a:xfrm>
          <a:prstGeom prst="rect">
            <a:avLst/>
          </a:prstGeom>
          <a:noFill/>
          <a:ln>
            <a:noFill/>
          </a:ln>
        </p:spPr>
        <p:txBody>
          <a:bodyPr anchorCtr="0" anchor="ctr" bIns="42175" lIns="84375" spcFirstLastPara="1" rIns="84375" wrap="square" tIns="42175">
            <a:noAutofit/>
          </a:bodyPr>
          <a:lstStyle/>
          <a:p>
            <a:pPr indent="0" lvl="0" marL="0" marR="0" rtl="0" algn="l">
              <a:lnSpc>
                <a:spcPct val="100000"/>
              </a:lnSpc>
              <a:spcBef>
                <a:spcPts val="0"/>
              </a:spcBef>
              <a:spcAft>
                <a:spcPts val="0"/>
              </a:spcAft>
              <a:buClr>
                <a:srgbClr val="CCCCCC"/>
              </a:buClr>
              <a:buSzPts val="2030"/>
              <a:buFont typeface="Calibri"/>
              <a:buNone/>
            </a:pPr>
            <a:r>
              <a:rPr b="1" i="0" lang="en-US" sz="2030" u="none" cap="none" strike="noStrike">
                <a:solidFill>
                  <a:srgbClr val="0096FF"/>
                </a:solidFill>
                <a:latin typeface="Calibri"/>
                <a:ea typeface="Calibri"/>
                <a:cs typeface="Calibri"/>
                <a:sym typeface="Calibri"/>
              </a:rPr>
              <a:t>03</a:t>
            </a:r>
            <a:endParaRPr b="0" i="0" sz="2030" u="none" cap="none" strike="noStrike">
              <a:solidFill>
                <a:srgbClr val="0096FF"/>
              </a:solidFill>
              <a:latin typeface="Calibri"/>
              <a:ea typeface="Calibri"/>
              <a:cs typeface="Calibri"/>
              <a:sym typeface="Calibri"/>
            </a:endParaRPr>
          </a:p>
        </p:txBody>
      </p:sp>
      <p:sp>
        <p:nvSpPr>
          <p:cNvPr id="350" name="Google Shape;350;p10"/>
          <p:cNvSpPr/>
          <p:nvPr/>
        </p:nvSpPr>
        <p:spPr>
          <a:xfrm>
            <a:off x="1357084" y="3523455"/>
            <a:ext cx="2362500" cy="633000"/>
          </a:xfrm>
          <a:prstGeom prst="rect">
            <a:avLst/>
          </a:prstGeom>
          <a:noFill/>
          <a:ln>
            <a:noFill/>
          </a:ln>
        </p:spPr>
        <p:txBody>
          <a:bodyPr anchorCtr="0" anchor="ctr" bIns="42175" lIns="84375" spcFirstLastPara="1" rIns="84375" wrap="square" tIns="42175">
            <a:noAutofit/>
          </a:bodyPr>
          <a:lstStyle/>
          <a:p>
            <a:pPr indent="0" lvl="0" marL="0" marR="0" rtl="0" algn="l">
              <a:lnSpc>
                <a:spcPct val="100000"/>
              </a:lnSpc>
              <a:spcBef>
                <a:spcPts val="0"/>
              </a:spcBef>
              <a:spcAft>
                <a:spcPts val="0"/>
              </a:spcAft>
              <a:buClr>
                <a:srgbClr val="1A1A1A"/>
              </a:buClr>
              <a:buSzPts val="1200"/>
              <a:buFont typeface="Calibri"/>
              <a:buNone/>
            </a:pPr>
            <a:r>
              <a:rPr b="1" i="0" lang="en-US" sz="1200" u="none" cap="none" strike="noStrike">
                <a:solidFill>
                  <a:srgbClr val="1A1A1A"/>
                </a:solidFill>
                <a:latin typeface="Calibri"/>
                <a:ea typeface="Calibri"/>
                <a:cs typeface="Calibri"/>
                <a:sym typeface="Calibri"/>
              </a:rPr>
              <a:t>Geographic Queries</a:t>
            </a:r>
            <a:endParaRPr b="0" i="0" sz="1200" u="none" cap="none" strike="noStrike">
              <a:solidFill>
                <a:schemeClr val="dk1"/>
              </a:solidFill>
              <a:latin typeface="Calibri"/>
              <a:ea typeface="Calibri"/>
              <a:cs typeface="Calibri"/>
              <a:sym typeface="Calibri"/>
            </a:endParaRPr>
          </a:p>
        </p:txBody>
      </p:sp>
      <p:sp>
        <p:nvSpPr>
          <p:cNvPr id="351" name="Google Shape;351;p10"/>
          <p:cNvSpPr/>
          <p:nvPr/>
        </p:nvSpPr>
        <p:spPr>
          <a:xfrm>
            <a:off x="3804128" y="3523455"/>
            <a:ext cx="4303500" cy="633000"/>
          </a:xfrm>
          <a:prstGeom prst="rect">
            <a:avLst/>
          </a:prstGeom>
          <a:noFill/>
          <a:ln>
            <a:noFill/>
          </a:ln>
        </p:spPr>
        <p:txBody>
          <a:bodyPr anchorCtr="0" anchor="ctr" bIns="42175" lIns="84375" spcFirstLastPara="1" rIns="84375" wrap="square" tIns="42175">
            <a:noAutofit/>
          </a:bodyPr>
          <a:lstStyle/>
          <a:p>
            <a:pPr indent="0" lvl="0" marL="0" marR="0" rtl="0" algn="l">
              <a:lnSpc>
                <a:spcPct val="100000"/>
              </a:lnSpc>
              <a:spcBef>
                <a:spcPts val="0"/>
              </a:spcBef>
              <a:spcAft>
                <a:spcPts val="0"/>
              </a:spcAft>
              <a:buClr>
                <a:srgbClr val="555555"/>
              </a:buClr>
              <a:buSzPts val="1015"/>
              <a:buFont typeface="Calibri"/>
              <a:buNone/>
            </a:pPr>
            <a:r>
              <a:rPr b="0" i="0" lang="en-US" sz="1015" u="none" cap="none" strike="noStrike">
                <a:solidFill>
                  <a:srgbClr val="555555"/>
                </a:solidFill>
                <a:latin typeface="Calibri"/>
                <a:ea typeface="Calibri"/>
                <a:cs typeface="Calibri"/>
                <a:sym typeface="Calibri"/>
              </a:rPr>
              <a:t>Requests for analysis are often based on geography, not crash data. We will review a typical way of querying and analyzing crashes within a custom area.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pic>
        <p:nvPicPr>
          <p:cNvPr descr="preencoded.png" id="357" name="Google Shape;357;p11"/>
          <p:cNvPicPr preferRelativeResize="0"/>
          <p:nvPr/>
        </p:nvPicPr>
        <p:blipFill rotWithShape="1">
          <a:blip r:embed="rId3">
            <a:alphaModFix/>
          </a:blip>
          <a:srcRect b="0" l="0" r="0" t="0"/>
          <a:stretch/>
        </p:blipFill>
        <p:spPr>
          <a:xfrm>
            <a:off x="0" y="4600575"/>
            <a:ext cx="9144003" cy="542925"/>
          </a:xfrm>
          <a:prstGeom prst="rect">
            <a:avLst/>
          </a:prstGeom>
          <a:noFill/>
          <a:ln>
            <a:noFill/>
          </a:ln>
        </p:spPr>
      </p:pic>
      <p:pic>
        <p:nvPicPr>
          <p:cNvPr descr="preencoded.png" id="358" name="Google Shape;358;p11"/>
          <p:cNvPicPr preferRelativeResize="0"/>
          <p:nvPr/>
        </p:nvPicPr>
        <p:blipFill rotWithShape="1">
          <a:blip r:embed="rId4">
            <a:alphaModFix/>
          </a:blip>
          <a:srcRect b="0" l="0" r="0" t="0"/>
          <a:stretch/>
        </p:blipFill>
        <p:spPr>
          <a:xfrm>
            <a:off x="304800" y="0"/>
            <a:ext cx="4763" cy="4391025"/>
          </a:xfrm>
          <a:prstGeom prst="rect">
            <a:avLst/>
          </a:prstGeom>
          <a:noFill/>
          <a:ln>
            <a:noFill/>
          </a:ln>
        </p:spPr>
      </p:pic>
      <p:pic>
        <p:nvPicPr>
          <p:cNvPr descr="preencoded.png" id="359" name="Google Shape;359;p11"/>
          <p:cNvPicPr preferRelativeResize="0"/>
          <p:nvPr/>
        </p:nvPicPr>
        <p:blipFill rotWithShape="1">
          <a:blip r:embed="rId4">
            <a:alphaModFix/>
          </a:blip>
          <a:srcRect b="0" l="0" r="0" t="0"/>
          <a:stretch/>
        </p:blipFill>
        <p:spPr>
          <a:xfrm>
            <a:off x="495300" y="0"/>
            <a:ext cx="4763" cy="4391025"/>
          </a:xfrm>
          <a:prstGeom prst="rect">
            <a:avLst/>
          </a:prstGeom>
          <a:noFill/>
          <a:ln>
            <a:noFill/>
          </a:ln>
        </p:spPr>
      </p:pic>
      <p:pic>
        <p:nvPicPr>
          <p:cNvPr descr="preencoded.png" id="360" name="Google Shape;360;p11"/>
          <p:cNvPicPr preferRelativeResize="0"/>
          <p:nvPr/>
        </p:nvPicPr>
        <p:blipFill rotWithShape="1">
          <a:blip r:embed="rId4">
            <a:alphaModFix/>
          </a:blip>
          <a:srcRect b="0" l="0" r="0" t="0"/>
          <a:stretch/>
        </p:blipFill>
        <p:spPr>
          <a:xfrm>
            <a:off x="8648700" y="0"/>
            <a:ext cx="4763" cy="4391025"/>
          </a:xfrm>
          <a:prstGeom prst="rect">
            <a:avLst/>
          </a:prstGeom>
          <a:noFill/>
          <a:ln>
            <a:noFill/>
          </a:ln>
        </p:spPr>
      </p:pic>
      <p:pic>
        <p:nvPicPr>
          <p:cNvPr descr="preencoded.png" id="361" name="Google Shape;361;p11"/>
          <p:cNvPicPr preferRelativeResize="0"/>
          <p:nvPr/>
        </p:nvPicPr>
        <p:blipFill rotWithShape="1">
          <a:blip r:embed="rId4">
            <a:alphaModFix/>
          </a:blip>
          <a:srcRect b="0" l="0" r="0" t="0"/>
          <a:stretch/>
        </p:blipFill>
        <p:spPr>
          <a:xfrm>
            <a:off x="8839200" y="0"/>
            <a:ext cx="4763" cy="4391025"/>
          </a:xfrm>
          <a:prstGeom prst="rect">
            <a:avLst/>
          </a:prstGeom>
          <a:noFill/>
          <a:ln>
            <a:noFill/>
          </a:ln>
        </p:spPr>
      </p:pic>
      <p:pic>
        <p:nvPicPr>
          <p:cNvPr descr="preencoded.png" id="362" name="Google Shape;362;p11"/>
          <p:cNvPicPr preferRelativeResize="0"/>
          <p:nvPr/>
        </p:nvPicPr>
        <p:blipFill rotWithShape="1">
          <a:blip r:embed="rId5">
            <a:alphaModFix/>
          </a:blip>
          <a:srcRect b="0" l="0" r="0" t="0"/>
          <a:stretch/>
        </p:blipFill>
        <p:spPr>
          <a:xfrm>
            <a:off x="0" y="4399863"/>
            <a:ext cx="790575" cy="209550"/>
          </a:xfrm>
          <a:prstGeom prst="rect">
            <a:avLst/>
          </a:prstGeom>
          <a:noFill/>
          <a:ln>
            <a:noFill/>
          </a:ln>
        </p:spPr>
      </p:pic>
      <p:pic>
        <p:nvPicPr>
          <p:cNvPr descr="preencoded.png" id="363" name="Google Shape;363;p11"/>
          <p:cNvPicPr preferRelativeResize="0"/>
          <p:nvPr/>
        </p:nvPicPr>
        <p:blipFill rotWithShape="1">
          <a:blip r:embed="rId6">
            <a:alphaModFix/>
          </a:blip>
          <a:srcRect b="0" l="0" r="0" t="0"/>
          <a:stretch/>
        </p:blipFill>
        <p:spPr>
          <a:xfrm>
            <a:off x="8353425" y="4399863"/>
            <a:ext cx="790575" cy="209550"/>
          </a:xfrm>
          <a:prstGeom prst="rect">
            <a:avLst/>
          </a:prstGeom>
          <a:noFill/>
          <a:ln>
            <a:noFill/>
          </a:ln>
        </p:spPr>
      </p:pic>
      <p:pic>
        <p:nvPicPr>
          <p:cNvPr descr="preencoded.png" id="364" name="Google Shape;364;p11"/>
          <p:cNvPicPr preferRelativeResize="0"/>
          <p:nvPr/>
        </p:nvPicPr>
        <p:blipFill rotWithShape="1">
          <a:blip r:embed="rId7">
            <a:alphaModFix/>
          </a:blip>
          <a:srcRect b="0" l="0" r="0" t="0"/>
          <a:stretch/>
        </p:blipFill>
        <p:spPr>
          <a:xfrm>
            <a:off x="381000" y="4795838"/>
            <a:ext cx="582507" cy="152400"/>
          </a:xfrm>
          <a:prstGeom prst="rect">
            <a:avLst/>
          </a:prstGeom>
          <a:noFill/>
          <a:ln>
            <a:noFill/>
          </a:ln>
        </p:spPr>
      </p:pic>
      <p:sp>
        <p:nvSpPr>
          <p:cNvPr id="365" name="Google Shape;365;p11"/>
          <p:cNvSpPr/>
          <p:nvPr/>
        </p:nvSpPr>
        <p:spPr>
          <a:xfrm>
            <a:off x="8186738" y="4791075"/>
            <a:ext cx="76200" cy="162000"/>
          </a:xfrm>
          <a:prstGeom prst="rect">
            <a:avLst/>
          </a:prstGeom>
          <a:noFill/>
          <a:ln>
            <a:noFill/>
          </a:ln>
        </p:spPr>
        <p:txBody>
          <a:bodyPr anchorCtr="0" anchor="t" bIns="0" lIns="0" spcFirstLastPara="1" rIns="0" wrap="square" tIns="0">
            <a:noAutofit/>
          </a:bodyPr>
          <a:lstStyle/>
          <a:p>
            <a:pPr indent="0" lvl="0" marL="0" marR="0" rtl="0" algn="l">
              <a:lnSpc>
                <a:spcPct val="119000"/>
              </a:lnSpc>
              <a:spcBef>
                <a:spcPts val="0"/>
              </a:spcBef>
              <a:spcAft>
                <a:spcPts val="0"/>
              </a:spcAft>
              <a:buClr>
                <a:srgbClr val="767789"/>
              </a:buClr>
              <a:buSzPts val="900"/>
              <a:buFont typeface="Arial"/>
              <a:buNone/>
            </a:pPr>
            <a:r>
              <a:rPr b="0" i="0" lang="en-US" sz="900" u="none" cap="none" strike="noStrike">
                <a:solidFill>
                  <a:srgbClr val="767789"/>
                </a:solidFill>
                <a:latin typeface="Arial"/>
                <a:ea typeface="Arial"/>
                <a:cs typeface="Arial"/>
                <a:sym typeface="Arial"/>
              </a:rPr>
              <a:t>/</a:t>
            </a:r>
            <a:endParaRPr b="0" i="0" sz="900" u="none" cap="none" strike="noStrike">
              <a:solidFill>
                <a:schemeClr val="dk1"/>
              </a:solidFill>
              <a:latin typeface="Calibri"/>
              <a:ea typeface="Calibri"/>
              <a:cs typeface="Calibri"/>
              <a:sym typeface="Calibri"/>
            </a:endParaRPr>
          </a:p>
        </p:txBody>
      </p:sp>
      <p:sp>
        <p:nvSpPr>
          <p:cNvPr id="366" name="Google Shape;366;p11"/>
          <p:cNvSpPr/>
          <p:nvPr/>
        </p:nvSpPr>
        <p:spPr>
          <a:xfrm>
            <a:off x="8353425" y="4791075"/>
            <a:ext cx="438300" cy="162000"/>
          </a:xfrm>
          <a:prstGeom prst="rect">
            <a:avLst/>
          </a:prstGeom>
          <a:noFill/>
          <a:ln>
            <a:noFill/>
          </a:ln>
        </p:spPr>
        <p:txBody>
          <a:bodyPr anchorCtr="0" anchor="t" bIns="0" lIns="0" spcFirstLastPara="1" rIns="0" wrap="square" tIns="0">
            <a:noAutofit/>
          </a:bodyPr>
          <a:lstStyle/>
          <a:p>
            <a:pPr indent="0" lvl="0" marL="0" marR="0" rtl="0" algn="l">
              <a:lnSpc>
                <a:spcPct val="119000"/>
              </a:lnSpc>
              <a:spcBef>
                <a:spcPts val="0"/>
              </a:spcBef>
              <a:spcAft>
                <a:spcPts val="0"/>
              </a:spcAft>
              <a:buClr>
                <a:srgbClr val="767789"/>
              </a:buClr>
              <a:buSzPts val="900"/>
              <a:buFont typeface="Arial"/>
              <a:buNone/>
            </a:pPr>
            <a:r>
              <a:rPr b="0" i="0" lang="en-US" sz="900" u="none" cap="none" strike="noStrike">
                <a:solidFill>
                  <a:srgbClr val="767789"/>
                </a:solidFill>
                <a:latin typeface="Arial"/>
                <a:ea typeface="Arial"/>
                <a:cs typeface="Arial"/>
                <a:sym typeface="Arial"/>
              </a:rPr>
              <a:t>Page 12</a:t>
            </a:r>
            <a:endParaRPr b="0" i="0" sz="900" u="none" cap="none" strike="noStrike">
              <a:solidFill>
                <a:schemeClr val="dk1"/>
              </a:solidFill>
              <a:latin typeface="Calibri"/>
              <a:ea typeface="Calibri"/>
              <a:cs typeface="Calibri"/>
              <a:sym typeface="Calibri"/>
            </a:endParaRPr>
          </a:p>
        </p:txBody>
      </p:sp>
      <p:sp>
        <p:nvSpPr>
          <p:cNvPr id="367" name="Google Shape;367;p11"/>
          <p:cNvSpPr/>
          <p:nvPr/>
        </p:nvSpPr>
        <p:spPr>
          <a:xfrm>
            <a:off x="682038" y="283400"/>
            <a:ext cx="7594200" cy="548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1A1A1A"/>
              </a:buClr>
              <a:buSzPts val="2953"/>
              <a:buFont typeface="Calibri"/>
              <a:buNone/>
            </a:pPr>
            <a:r>
              <a:rPr b="1" i="0" lang="en-US" sz="2953" u="none" cap="none" strike="noStrike">
                <a:solidFill>
                  <a:srgbClr val="1A1A1A"/>
                </a:solidFill>
                <a:latin typeface="Calibri"/>
                <a:ea typeface="Calibri"/>
                <a:cs typeface="Calibri"/>
                <a:sym typeface="Calibri"/>
              </a:rPr>
              <a:t>In Summary</a:t>
            </a:r>
            <a:endParaRPr b="0" i="0" sz="2953" u="none" cap="none" strike="noStrike">
              <a:solidFill>
                <a:schemeClr val="dk1"/>
              </a:solidFill>
              <a:latin typeface="Calibri"/>
              <a:ea typeface="Calibri"/>
              <a:cs typeface="Calibri"/>
              <a:sym typeface="Calibri"/>
            </a:endParaRPr>
          </a:p>
        </p:txBody>
      </p:sp>
      <p:cxnSp>
        <p:nvCxnSpPr>
          <p:cNvPr id="368" name="Google Shape;368;p11"/>
          <p:cNvCxnSpPr/>
          <p:nvPr/>
        </p:nvCxnSpPr>
        <p:spPr>
          <a:xfrm>
            <a:off x="682038" y="916256"/>
            <a:ext cx="7594200" cy="0"/>
          </a:xfrm>
          <a:prstGeom prst="straightConnector1">
            <a:avLst/>
          </a:prstGeom>
          <a:noFill/>
          <a:ln cap="flat" cmpd="sng" w="11725">
            <a:solidFill>
              <a:srgbClr val="CCCCCC"/>
            </a:solidFill>
            <a:prstDash val="solid"/>
            <a:round/>
            <a:headEnd len="sm" w="sm" type="none"/>
            <a:tailEnd len="sm" w="sm" type="none"/>
          </a:ln>
        </p:spPr>
      </p:cxnSp>
      <p:sp>
        <p:nvSpPr>
          <p:cNvPr id="369" name="Google Shape;369;p11"/>
          <p:cNvSpPr/>
          <p:nvPr/>
        </p:nvSpPr>
        <p:spPr>
          <a:xfrm>
            <a:off x="682038" y="975323"/>
            <a:ext cx="7594200" cy="185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888888"/>
              </a:buClr>
              <a:buSzPts val="923"/>
              <a:buFont typeface="Calibri"/>
              <a:buNone/>
            </a:pPr>
            <a:r>
              <a:rPr b="0" i="1" lang="en-US" sz="923" u="none" cap="none" strike="noStrike">
                <a:solidFill>
                  <a:srgbClr val="0096FF"/>
                </a:solidFill>
                <a:latin typeface="Calibri"/>
                <a:ea typeface="Calibri"/>
                <a:cs typeface="Calibri"/>
                <a:sym typeface="Calibri"/>
              </a:rPr>
              <a:t>Jonah Mackay  //  Citian</a:t>
            </a:r>
            <a:endParaRPr b="0" i="0" sz="923" u="none" cap="none" strike="noStrike">
              <a:solidFill>
                <a:srgbClr val="0096FF"/>
              </a:solidFill>
              <a:latin typeface="Calibri"/>
              <a:ea typeface="Calibri"/>
              <a:cs typeface="Calibri"/>
              <a:sym typeface="Calibri"/>
            </a:endParaRPr>
          </a:p>
        </p:txBody>
      </p:sp>
      <p:grpSp>
        <p:nvGrpSpPr>
          <p:cNvPr id="370" name="Google Shape;370;p11"/>
          <p:cNvGrpSpPr/>
          <p:nvPr/>
        </p:nvGrpSpPr>
        <p:grpSpPr>
          <a:xfrm>
            <a:off x="955450" y="1718706"/>
            <a:ext cx="3368400" cy="729900"/>
            <a:chOff x="955450" y="1708050"/>
            <a:chExt cx="3368400" cy="729900"/>
          </a:xfrm>
        </p:grpSpPr>
        <p:sp>
          <p:nvSpPr>
            <p:cNvPr id="371" name="Google Shape;371;p11"/>
            <p:cNvSpPr/>
            <p:nvPr/>
          </p:nvSpPr>
          <p:spPr>
            <a:xfrm>
              <a:off x="955450" y="1708050"/>
              <a:ext cx="3368400" cy="729900"/>
            </a:xfrm>
            <a:prstGeom prst="roundRect">
              <a:avLst>
                <a:gd fmla="val 3013" name="adj"/>
              </a:avLst>
            </a:prstGeom>
            <a:gradFill>
              <a:gsLst>
                <a:gs pos="0">
                  <a:srgbClr val="FEFEFF"/>
                </a:gs>
                <a:gs pos="100000">
                  <a:srgbClr val="FBFCFF"/>
                </a:gs>
              </a:gsLst>
              <a:lin ang="5400012" scaled="0"/>
            </a:gradFill>
            <a:ln cap="flat" cmpd="sng" w="9525">
              <a:solidFill>
                <a:srgbClr val="D4E0F9"/>
              </a:solidFill>
              <a:prstDash val="solid"/>
              <a:miter lim="400000"/>
              <a:headEnd len="sm" w="sm" type="none"/>
              <a:tailEnd len="sm" w="sm" type="none"/>
            </a:ln>
          </p:spPr>
          <p:txBody>
            <a:bodyPr anchorCtr="0" anchor="ctr" bIns="35075" lIns="35075" spcFirstLastPara="1" rIns="35075" wrap="square" tIns="35075">
              <a:noAutofit/>
            </a:bodyPr>
            <a:lstStyle/>
            <a:p>
              <a:pPr indent="0" lvl="0" marL="0" marR="0" rtl="0" algn="ctr">
                <a:lnSpc>
                  <a:spcPct val="100000"/>
                </a:lnSpc>
                <a:spcBef>
                  <a:spcPts val="0"/>
                </a:spcBef>
                <a:spcAft>
                  <a:spcPts val="0"/>
                </a:spcAft>
                <a:buClr>
                  <a:srgbClr val="FDFEFE"/>
                </a:buClr>
                <a:buSzPts val="2208"/>
                <a:buFont typeface="Helvetica Neue"/>
                <a:buNone/>
              </a:pPr>
              <a:r>
                <a:t/>
              </a:r>
              <a:endParaRPr b="0" i="0" sz="2208" u="none" cap="none" strike="noStrike">
                <a:solidFill>
                  <a:srgbClr val="FDFEFE"/>
                </a:solidFill>
                <a:latin typeface="Helvetica Neue"/>
                <a:ea typeface="Helvetica Neue"/>
                <a:cs typeface="Helvetica Neue"/>
                <a:sym typeface="Helvetica Neue"/>
              </a:endParaRPr>
            </a:p>
          </p:txBody>
        </p:sp>
        <p:sp>
          <p:nvSpPr>
            <p:cNvPr id="372" name="Google Shape;372;p11"/>
            <p:cNvSpPr/>
            <p:nvPr/>
          </p:nvSpPr>
          <p:spPr>
            <a:xfrm>
              <a:off x="1075142" y="1756500"/>
              <a:ext cx="464100" cy="633000"/>
            </a:xfrm>
            <a:prstGeom prst="rect">
              <a:avLst/>
            </a:prstGeom>
            <a:noFill/>
            <a:ln>
              <a:noFill/>
            </a:ln>
          </p:spPr>
          <p:txBody>
            <a:bodyPr anchorCtr="0" anchor="ctr" bIns="42175" lIns="84375" spcFirstLastPara="1" rIns="84375" wrap="square" tIns="42175">
              <a:noAutofit/>
            </a:bodyPr>
            <a:lstStyle/>
            <a:p>
              <a:pPr indent="0" lvl="0" marL="0" marR="0" rtl="0" algn="l">
                <a:lnSpc>
                  <a:spcPct val="100000"/>
                </a:lnSpc>
                <a:spcBef>
                  <a:spcPts val="0"/>
                </a:spcBef>
                <a:spcAft>
                  <a:spcPts val="0"/>
                </a:spcAft>
                <a:buClr>
                  <a:srgbClr val="CCCCCC"/>
                </a:buClr>
                <a:buSzPts val="2030"/>
                <a:buFont typeface="Calibri"/>
                <a:buNone/>
              </a:pPr>
              <a:r>
                <a:rPr b="1" i="0" lang="en-US" sz="2030" u="none" cap="none" strike="noStrike">
                  <a:solidFill>
                    <a:srgbClr val="0096FF"/>
                  </a:solidFill>
                  <a:latin typeface="Calibri"/>
                  <a:ea typeface="Calibri"/>
                  <a:cs typeface="Calibri"/>
                  <a:sym typeface="Calibri"/>
                </a:rPr>
                <a:t>01</a:t>
              </a:r>
              <a:endParaRPr b="0" i="0" sz="2030" u="none" cap="none" strike="noStrike">
                <a:solidFill>
                  <a:srgbClr val="0096FF"/>
                </a:solidFill>
                <a:latin typeface="Calibri"/>
                <a:ea typeface="Calibri"/>
                <a:cs typeface="Calibri"/>
                <a:sym typeface="Calibri"/>
              </a:endParaRPr>
            </a:p>
          </p:txBody>
        </p:sp>
        <p:sp>
          <p:nvSpPr>
            <p:cNvPr id="373" name="Google Shape;373;p11"/>
            <p:cNvSpPr/>
            <p:nvPr/>
          </p:nvSpPr>
          <p:spPr>
            <a:xfrm>
              <a:off x="1623617" y="1756500"/>
              <a:ext cx="2501400" cy="633000"/>
            </a:xfrm>
            <a:prstGeom prst="rect">
              <a:avLst/>
            </a:prstGeom>
            <a:noFill/>
            <a:ln>
              <a:noFill/>
            </a:ln>
          </p:spPr>
          <p:txBody>
            <a:bodyPr anchorCtr="0" anchor="ctr" bIns="42175" lIns="84375" spcFirstLastPara="1" rIns="84375" wrap="square" tIns="42175">
              <a:noAutofit/>
            </a:bodyPr>
            <a:lstStyle/>
            <a:p>
              <a:pPr indent="0" lvl="0" marL="0" marR="0" rtl="0" algn="l">
                <a:lnSpc>
                  <a:spcPct val="100000"/>
                </a:lnSpc>
                <a:spcBef>
                  <a:spcPts val="0"/>
                </a:spcBef>
                <a:spcAft>
                  <a:spcPts val="0"/>
                </a:spcAft>
                <a:buClr>
                  <a:srgbClr val="1A1A1A"/>
                </a:buClr>
                <a:buSzPts val="1200"/>
                <a:buFont typeface="Calibri"/>
                <a:buNone/>
              </a:pPr>
              <a:r>
                <a:rPr b="0" i="0" lang="en-US" sz="1200" u="none" cap="none" strike="noStrike">
                  <a:solidFill>
                    <a:srgbClr val="1A1A1A"/>
                  </a:solidFill>
                  <a:latin typeface="Calibri"/>
                  <a:ea typeface="Calibri"/>
                  <a:cs typeface="Calibri"/>
                  <a:sym typeface="Calibri"/>
                </a:rPr>
                <a:t>Develop a data-driven Comprehensive Safety Action Plan</a:t>
              </a:r>
              <a:endParaRPr b="0" i="0" sz="1200" u="none" cap="none" strike="noStrike">
                <a:solidFill>
                  <a:schemeClr val="dk1"/>
                </a:solidFill>
                <a:latin typeface="Calibri"/>
                <a:ea typeface="Calibri"/>
                <a:cs typeface="Calibri"/>
                <a:sym typeface="Calibri"/>
              </a:endParaRPr>
            </a:p>
          </p:txBody>
        </p:sp>
      </p:grpSp>
      <p:sp>
        <p:nvSpPr>
          <p:cNvPr id="374" name="Google Shape;374;p11"/>
          <p:cNvSpPr/>
          <p:nvPr/>
        </p:nvSpPr>
        <p:spPr>
          <a:xfrm>
            <a:off x="4158969" y="1325671"/>
            <a:ext cx="4303500" cy="633000"/>
          </a:xfrm>
          <a:prstGeom prst="rect">
            <a:avLst/>
          </a:prstGeom>
          <a:noFill/>
          <a:ln>
            <a:noFill/>
          </a:ln>
        </p:spPr>
        <p:txBody>
          <a:bodyPr anchorCtr="0" anchor="ctr" bIns="42175" lIns="84375" spcFirstLastPara="1" rIns="84375" wrap="square" tIns="42175">
            <a:noAutofit/>
          </a:bodyPr>
          <a:lstStyle/>
          <a:p>
            <a:pPr indent="0" lvl="0" marL="0" marR="0" rtl="0" algn="l">
              <a:lnSpc>
                <a:spcPct val="100000"/>
              </a:lnSpc>
              <a:spcBef>
                <a:spcPts val="0"/>
              </a:spcBef>
              <a:spcAft>
                <a:spcPts val="0"/>
              </a:spcAft>
              <a:buClr>
                <a:srgbClr val="555555"/>
              </a:buClr>
              <a:buSzPts val="1015"/>
              <a:buFont typeface="Calibri"/>
              <a:buNone/>
            </a:pPr>
            <a:r>
              <a:t/>
            </a:r>
            <a:endParaRPr b="0" i="0" sz="1015" u="none" cap="none" strike="noStrike">
              <a:solidFill>
                <a:srgbClr val="555555"/>
              </a:solidFill>
              <a:latin typeface="Calibri"/>
              <a:ea typeface="Calibri"/>
              <a:cs typeface="Calibri"/>
              <a:sym typeface="Calibri"/>
            </a:endParaRPr>
          </a:p>
        </p:txBody>
      </p:sp>
      <p:grpSp>
        <p:nvGrpSpPr>
          <p:cNvPr id="375" name="Google Shape;375;p11"/>
          <p:cNvGrpSpPr/>
          <p:nvPr/>
        </p:nvGrpSpPr>
        <p:grpSpPr>
          <a:xfrm>
            <a:off x="955450" y="2622334"/>
            <a:ext cx="3368400" cy="729900"/>
            <a:chOff x="955450" y="2541913"/>
            <a:chExt cx="3368400" cy="729900"/>
          </a:xfrm>
        </p:grpSpPr>
        <p:sp>
          <p:nvSpPr>
            <p:cNvPr id="376" name="Google Shape;376;p11"/>
            <p:cNvSpPr/>
            <p:nvPr/>
          </p:nvSpPr>
          <p:spPr>
            <a:xfrm>
              <a:off x="955450" y="2541913"/>
              <a:ext cx="3368400" cy="729900"/>
            </a:xfrm>
            <a:prstGeom prst="roundRect">
              <a:avLst>
                <a:gd fmla="val 3013" name="adj"/>
              </a:avLst>
            </a:prstGeom>
            <a:gradFill>
              <a:gsLst>
                <a:gs pos="0">
                  <a:srgbClr val="FEFEFF"/>
                </a:gs>
                <a:gs pos="100000">
                  <a:srgbClr val="FBFCFF"/>
                </a:gs>
              </a:gsLst>
              <a:lin ang="5400012" scaled="0"/>
            </a:gradFill>
            <a:ln cap="flat" cmpd="sng" w="9525">
              <a:solidFill>
                <a:srgbClr val="D4E0F9"/>
              </a:solidFill>
              <a:prstDash val="solid"/>
              <a:miter lim="400000"/>
              <a:headEnd len="sm" w="sm" type="none"/>
              <a:tailEnd len="sm" w="sm" type="none"/>
            </a:ln>
          </p:spPr>
          <p:txBody>
            <a:bodyPr anchorCtr="0" anchor="ctr" bIns="35075" lIns="35075" spcFirstLastPara="1" rIns="35075" wrap="square" tIns="35075">
              <a:noAutofit/>
            </a:bodyPr>
            <a:lstStyle/>
            <a:p>
              <a:pPr indent="0" lvl="0" marL="0" marR="0" rtl="0" algn="ctr">
                <a:lnSpc>
                  <a:spcPct val="100000"/>
                </a:lnSpc>
                <a:spcBef>
                  <a:spcPts val="0"/>
                </a:spcBef>
                <a:spcAft>
                  <a:spcPts val="0"/>
                </a:spcAft>
                <a:buClr>
                  <a:srgbClr val="FDFEFE"/>
                </a:buClr>
                <a:buSzPts val="2208"/>
                <a:buFont typeface="Helvetica Neue"/>
                <a:buNone/>
              </a:pPr>
              <a:r>
                <a:t/>
              </a:r>
              <a:endParaRPr b="0" i="0" sz="2208" u="none" cap="none" strike="noStrike">
                <a:solidFill>
                  <a:srgbClr val="FDFEFE"/>
                </a:solidFill>
                <a:latin typeface="Helvetica Neue"/>
                <a:ea typeface="Helvetica Neue"/>
                <a:cs typeface="Helvetica Neue"/>
                <a:sym typeface="Helvetica Neue"/>
              </a:endParaRPr>
            </a:p>
          </p:txBody>
        </p:sp>
        <p:sp>
          <p:nvSpPr>
            <p:cNvPr id="377" name="Google Shape;377;p11"/>
            <p:cNvSpPr/>
            <p:nvPr/>
          </p:nvSpPr>
          <p:spPr>
            <a:xfrm>
              <a:off x="1082014" y="2590363"/>
              <a:ext cx="464100" cy="633000"/>
            </a:xfrm>
            <a:prstGeom prst="rect">
              <a:avLst/>
            </a:prstGeom>
            <a:noFill/>
            <a:ln>
              <a:noFill/>
            </a:ln>
          </p:spPr>
          <p:txBody>
            <a:bodyPr anchorCtr="0" anchor="ctr" bIns="42175" lIns="84375" spcFirstLastPara="1" rIns="84375" wrap="square" tIns="42175">
              <a:noAutofit/>
            </a:bodyPr>
            <a:lstStyle/>
            <a:p>
              <a:pPr indent="0" lvl="0" marL="0" marR="0" rtl="0" algn="l">
                <a:lnSpc>
                  <a:spcPct val="100000"/>
                </a:lnSpc>
                <a:spcBef>
                  <a:spcPts val="0"/>
                </a:spcBef>
                <a:spcAft>
                  <a:spcPts val="0"/>
                </a:spcAft>
                <a:buClr>
                  <a:srgbClr val="CCCCCC"/>
                </a:buClr>
                <a:buSzPts val="2030"/>
                <a:buFont typeface="Calibri"/>
                <a:buNone/>
              </a:pPr>
              <a:r>
                <a:rPr b="1" i="0" lang="en-US" sz="2030" u="none" cap="none" strike="noStrike">
                  <a:solidFill>
                    <a:srgbClr val="0096FF"/>
                  </a:solidFill>
                  <a:latin typeface="Calibri"/>
                  <a:ea typeface="Calibri"/>
                  <a:cs typeface="Calibri"/>
                  <a:sym typeface="Calibri"/>
                </a:rPr>
                <a:t>02</a:t>
              </a:r>
              <a:endParaRPr b="0" i="0" sz="2030" u="none" cap="none" strike="noStrike">
                <a:solidFill>
                  <a:srgbClr val="0096FF"/>
                </a:solidFill>
                <a:latin typeface="Calibri"/>
                <a:ea typeface="Calibri"/>
                <a:cs typeface="Calibri"/>
                <a:sym typeface="Calibri"/>
              </a:endParaRPr>
            </a:p>
          </p:txBody>
        </p:sp>
        <p:sp>
          <p:nvSpPr>
            <p:cNvPr id="378" name="Google Shape;378;p11"/>
            <p:cNvSpPr/>
            <p:nvPr/>
          </p:nvSpPr>
          <p:spPr>
            <a:xfrm>
              <a:off x="1630489" y="2590363"/>
              <a:ext cx="2494500" cy="633000"/>
            </a:xfrm>
            <a:prstGeom prst="rect">
              <a:avLst/>
            </a:prstGeom>
            <a:noFill/>
            <a:ln>
              <a:noFill/>
            </a:ln>
          </p:spPr>
          <p:txBody>
            <a:bodyPr anchorCtr="0" anchor="ctr" bIns="42175" lIns="84375" spcFirstLastPara="1" rIns="84375" wrap="square" tIns="42175">
              <a:noAutofit/>
            </a:bodyPr>
            <a:lstStyle/>
            <a:p>
              <a:pPr indent="0" lvl="0" marL="0" marR="0" rtl="0" algn="l">
                <a:lnSpc>
                  <a:spcPct val="100000"/>
                </a:lnSpc>
                <a:spcBef>
                  <a:spcPts val="0"/>
                </a:spcBef>
                <a:spcAft>
                  <a:spcPts val="0"/>
                </a:spcAft>
                <a:buClr>
                  <a:srgbClr val="1A1A1A"/>
                </a:buClr>
                <a:buSzPts val="1200"/>
                <a:buFont typeface="Calibri"/>
                <a:buNone/>
              </a:pPr>
              <a:r>
                <a:rPr b="0" i="0" lang="en-US" sz="1200" u="none" cap="none" strike="noStrike">
                  <a:solidFill>
                    <a:srgbClr val="1A1A1A"/>
                  </a:solidFill>
                  <a:latin typeface="Calibri"/>
                  <a:ea typeface="Calibri"/>
                  <a:cs typeface="Calibri"/>
                  <a:sym typeface="Calibri"/>
                </a:rPr>
                <a:t>Identify and prioritize high-injury network locations</a:t>
              </a:r>
              <a:endParaRPr b="0" i="0" sz="1200" u="none" cap="none" strike="noStrike">
                <a:solidFill>
                  <a:schemeClr val="dk1"/>
                </a:solidFill>
                <a:latin typeface="Calibri"/>
                <a:ea typeface="Calibri"/>
                <a:cs typeface="Calibri"/>
                <a:sym typeface="Calibri"/>
              </a:endParaRPr>
            </a:p>
          </p:txBody>
        </p:sp>
      </p:grpSp>
      <p:grpSp>
        <p:nvGrpSpPr>
          <p:cNvPr id="379" name="Google Shape;379;p11"/>
          <p:cNvGrpSpPr/>
          <p:nvPr/>
        </p:nvGrpSpPr>
        <p:grpSpPr>
          <a:xfrm>
            <a:off x="955450" y="3525963"/>
            <a:ext cx="3368400" cy="729900"/>
            <a:chOff x="955450" y="3524350"/>
            <a:chExt cx="3368400" cy="729900"/>
          </a:xfrm>
        </p:grpSpPr>
        <p:sp>
          <p:nvSpPr>
            <p:cNvPr id="380" name="Google Shape;380;p11"/>
            <p:cNvSpPr/>
            <p:nvPr/>
          </p:nvSpPr>
          <p:spPr>
            <a:xfrm>
              <a:off x="955450" y="3524350"/>
              <a:ext cx="3368400" cy="729900"/>
            </a:xfrm>
            <a:prstGeom prst="roundRect">
              <a:avLst>
                <a:gd fmla="val 3013" name="adj"/>
              </a:avLst>
            </a:prstGeom>
            <a:gradFill>
              <a:gsLst>
                <a:gs pos="0">
                  <a:srgbClr val="FEFEFF"/>
                </a:gs>
                <a:gs pos="100000">
                  <a:srgbClr val="FBFCFF"/>
                </a:gs>
              </a:gsLst>
              <a:lin ang="5400012" scaled="0"/>
            </a:gradFill>
            <a:ln cap="flat" cmpd="sng" w="9525">
              <a:solidFill>
                <a:srgbClr val="D4E0F9"/>
              </a:solidFill>
              <a:prstDash val="solid"/>
              <a:miter lim="400000"/>
              <a:headEnd len="sm" w="sm" type="none"/>
              <a:tailEnd len="sm" w="sm" type="none"/>
            </a:ln>
          </p:spPr>
          <p:txBody>
            <a:bodyPr anchorCtr="0" anchor="ctr" bIns="35075" lIns="35075" spcFirstLastPara="1" rIns="35075" wrap="square" tIns="35075">
              <a:noAutofit/>
            </a:bodyPr>
            <a:lstStyle/>
            <a:p>
              <a:pPr indent="0" lvl="0" marL="0" marR="0" rtl="0" algn="ctr">
                <a:lnSpc>
                  <a:spcPct val="100000"/>
                </a:lnSpc>
                <a:spcBef>
                  <a:spcPts val="0"/>
                </a:spcBef>
                <a:spcAft>
                  <a:spcPts val="0"/>
                </a:spcAft>
                <a:buClr>
                  <a:srgbClr val="FDFEFE"/>
                </a:buClr>
                <a:buSzPts val="2208"/>
                <a:buFont typeface="Helvetica Neue"/>
                <a:buNone/>
              </a:pPr>
              <a:r>
                <a:t/>
              </a:r>
              <a:endParaRPr b="0" i="0" sz="2208" u="none" cap="none" strike="noStrike">
                <a:solidFill>
                  <a:srgbClr val="FDFEFE"/>
                </a:solidFill>
                <a:latin typeface="Helvetica Neue"/>
                <a:ea typeface="Helvetica Neue"/>
                <a:cs typeface="Helvetica Neue"/>
                <a:sym typeface="Helvetica Neue"/>
              </a:endParaRPr>
            </a:p>
          </p:txBody>
        </p:sp>
        <p:sp>
          <p:nvSpPr>
            <p:cNvPr id="381" name="Google Shape;381;p11"/>
            <p:cNvSpPr/>
            <p:nvPr/>
          </p:nvSpPr>
          <p:spPr>
            <a:xfrm>
              <a:off x="1082014" y="3572800"/>
              <a:ext cx="464100" cy="633000"/>
            </a:xfrm>
            <a:prstGeom prst="rect">
              <a:avLst/>
            </a:prstGeom>
            <a:noFill/>
            <a:ln>
              <a:noFill/>
            </a:ln>
          </p:spPr>
          <p:txBody>
            <a:bodyPr anchorCtr="0" anchor="ctr" bIns="42175" lIns="84375" spcFirstLastPara="1" rIns="84375" wrap="square" tIns="42175">
              <a:noAutofit/>
            </a:bodyPr>
            <a:lstStyle/>
            <a:p>
              <a:pPr indent="0" lvl="0" marL="0" marR="0" rtl="0" algn="l">
                <a:lnSpc>
                  <a:spcPct val="100000"/>
                </a:lnSpc>
                <a:spcBef>
                  <a:spcPts val="0"/>
                </a:spcBef>
                <a:spcAft>
                  <a:spcPts val="0"/>
                </a:spcAft>
                <a:buClr>
                  <a:srgbClr val="CCCCCC"/>
                </a:buClr>
                <a:buSzPts val="2030"/>
                <a:buFont typeface="Calibri"/>
                <a:buNone/>
              </a:pPr>
              <a:r>
                <a:rPr b="1" i="0" lang="en-US" sz="2030" u="none" cap="none" strike="noStrike">
                  <a:solidFill>
                    <a:srgbClr val="0096FF"/>
                  </a:solidFill>
                  <a:latin typeface="Calibri"/>
                  <a:ea typeface="Calibri"/>
                  <a:cs typeface="Calibri"/>
                  <a:sym typeface="Calibri"/>
                </a:rPr>
                <a:t>03</a:t>
              </a:r>
              <a:endParaRPr b="0" i="0" sz="2030" u="none" cap="none" strike="noStrike">
                <a:solidFill>
                  <a:srgbClr val="0096FF"/>
                </a:solidFill>
                <a:latin typeface="Calibri"/>
                <a:ea typeface="Calibri"/>
                <a:cs typeface="Calibri"/>
                <a:sym typeface="Calibri"/>
              </a:endParaRPr>
            </a:p>
          </p:txBody>
        </p:sp>
        <p:sp>
          <p:nvSpPr>
            <p:cNvPr id="382" name="Google Shape;382;p11"/>
            <p:cNvSpPr/>
            <p:nvPr/>
          </p:nvSpPr>
          <p:spPr>
            <a:xfrm>
              <a:off x="1630489" y="3572800"/>
              <a:ext cx="2494500" cy="633000"/>
            </a:xfrm>
            <a:prstGeom prst="rect">
              <a:avLst/>
            </a:prstGeom>
            <a:noFill/>
            <a:ln>
              <a:noFill/>
            </a:ln>
          </p:spPr>
          <p:txBody>
            <a:bodyPr anchorCtr="0" anchor="ctr" bIns="42175" lIns="84375" spcFirstLastPara="1" rIns="84375" wrap="square" tIns="42175">
              <a:noAutofit/>
            </a:bodyPr>
            <a:lstStyle/>
            <a:p>
              <a:pPr indent="0" lvl="0" marL="0" marR="0" rtl="0" algn="l">
                <a:lnSpc>
                  <a:spcPct val="100000"/>
                </a:lnSpc>
                <a:spcBef>
                  <a:spcPts val="0"/>
                </a:spcBef>
                <a:spcAft>
                  <a:spcPts val="0"/>
                </a:spcAft>
                <a:buClr>
                  <a:srgbClr val="1A1A1A"/>
                </a:buClr>
                <a:buSzPts val="1200"/>
                <a:buFont typeface="Calibri"/>
                <a:buNone/>
              </a:pPr>
              <a:r>
                <a:rPr b="0" i="0" lang="en-US" sz="1200" u="none" cap="none" strike="noStrike">
                  <a:solidFill>
                    <a:srgbClr val="1A1A1A"/>
                  </a:solidFill>
                  <a:latin typeface="Calibri"/>
                  <a:ea typeface="Calibri"/>
                  <a:cs typeface="Calibri"/>
                  <a:sym typeface="Calibri"/>
                </a:rPr>
                <a:t>Establish a regional safety performance framework</a:t>
              </a:r>
              <a:endParaRPr b="0" i="0" sz="1200" u="none" cap="none" strike="noStrike">
                <a:solidFill>
                  <a:schemeClr val="dk1"/>
                </a:solidFill>
                <a:latin typeface="Calibri"/>
                <a:ea typeface="Calibri"/>
                <a:cs typeface="Calibri"/>
                <a:sym typeface="Calibri"/>
              </a:endParaRPr>
            </a:p>
          </p:txBody>
        </p:sp>
      </p:grpSp>
      <p:sp>
        <p:nvSpPr>
          <p:cNvPr id="383" name="Google Shape;383;p11"/>
          <p:cNvSpPr txBox="1"/>
          <p:nvPr/>
        </p:nvSpPr>
        <p:spPr>
          <a:xfrm>
            <a:off x="1154340" y="1347117"/>
            <a:ext cx="2970600" cy="323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A1A1A"/>
              </a:buClr>
              <a:buSzPts val="1218"/>
              <a:buFont typeface="Calibri"/>
              <a:buNone/>
            </a:pPr>
            <a:r>
              <a:rPr b="1" i="0" lang="en-US" sz="1500" u="none" cap="none" strike="noStrike">
                <a:solidFill>
                  <a:srgbClr val="1A1A1A"/>
                </a:solidFill>
                <a:latin typeface="Calibri"/>
                <a:ea typeface="Calibri"/>
                <a:cs typeface="Calibri"/>
                <a:sym typeface="Calibri"/>
              </a:rPr>
              <a:t>KYOVA’s SS4A Goals</a:t>
            </a:r>
            <a:endParaRPr sz="1500"/>
          </a:p>
        </p:txBody>
      </p:sp>
      <p:sp>
        <p:nvSpPr>
          <p:cNvPr id="384" name="Google Shape;384;p11"/>
          <p:cNvSpPr/>
          <p:nvPr/>
        </p:nvSpPr>
        <p:spPr>
          <a:xfrm>
            <a:off x="4802075" y="2622334"/>
            <a:ext cx="3368400" cy="729900"/>
          </a:xfrm>
          <a:prstGeom prst="roundRect">
            <a:avLst>
              <a:gd fmla="val 3013" name="adj"/>
            </a:avLst>
          </a:prstGeom>
          <a:gradFill>
            <a:gsLst>
              <a:gs pos="0">
                <a:srgbClr val="FEFEFF"/>
              </a:gs>
              <a:gs pos="100000">
                <a:srgbClr val="FBFCFF"/>
              </a:gs>
            </a:gsLst>
            <a:lin ang="5400012" scaled="0"/>
          </a:gradFill>
          <a:ln cap="flat" cmpd="sng" w="9525">
            <a:solidFill>
              <a:srgbClr val="D4E0F9"/>
            </a:solidFill>
            <a:prstDash val="solid"/>
            <a:miter lim="400000"/>
            <a:headEnd len="sm" w="sm" type="none"/>
            <a:tailEnd len="sm" w="sm" type="none"/>
          </a:ln>
        </p:spPr>
        <p:txBody>
          <a:bodyPr anchorCtr="0" anchor="ctr" bIns="35075" lIns="35075" spcFirstLastPara="1" rIns="35075" wrap="square" tIns="35075">
            <a:noAutofit/>
          </a:bodyPr>
          <a:lstStyle/>
          <a:p>
            <a:pPr indent="0" lvl="0" marL="0" marR="0" rtl="0" algn="ctr">
              <a:lnSpc>
                <a:spcPct val="100000"/>
              </a:lnSpc>
              <a:spcBef>
                <a:spcPts val="0"/>
              </a:spcBef>
              <a:spcAft>
                <a:spcPts val="0"/>
              </a:spcAft>
              <a:buClr>
                <a:srgbClr val="FDFEFE"/>
              </a:buClr>
              <a:buSzPts val="2208"/>
              <a:buFont typeface="Helvetica Neue"/>
              <a:buNone/>
            </a:pPr>
            <a:r>
              <a:t/>
            </a:r>
            <a:endParaRPr b="0" i="0" sz="2208" u="none" cap="none" strike="noStrike">
              <a:solidFill>
                <a:srgbClr val="FDFEFE"/>
              </a:solidFill>
              <a:latin typeface="Helvetica Neue"/>
              <a:ea typeface="Helvetica Neue"/>
              <a:cs typeface="Helvetica Neue"/>
              <a:sym typeface="Helvetica Neue"/>
            </a:endParaRPr>
          </a:p>
        </p:txBody>
      </p:sp>
      <p:sp>
        <p:nvSpPr>
          <p:cNvPr id="385" name="Google Shape;385;p11"/>
          <p:cNvSpPr/>
          <p:nvPr/>
        </p:nvSpPr>
        <p:spPr>
          <a:xfrm>
            <a:off x="4942013" y="2670784"/>
            <a:ext cx="3088500" cy="633000"/>
          </a:xfrm>
          <a:prstGeom prst="rect">
            <a:avLst/>
          </a:prstGeom>
          <a:noFill/>
          <a:ln>
            <a:noFill/>
          </a:ln>
        </p:spPr>
        <p:txBody>
          <a:bodyPr anchorCtr="0" anchor="ctr" bIns="42175" lIns="84375" spcFirstLastPara="1" rIns="84375" wrap="square" tIns="42175">
            <a:noAutofit/>
          </a:bodyPr>
          <a:lstStyle/>
          <a:p>
            <a:pPr indent="0" lvl="0" marL="0" marR="0" rtl="0" algn="l">
              <a:lnSpc>
                <a:spcPct val="100000"/>
              </a:lnSpc>
              <a:spcBef>
                <a:spcPts val="0"/>
              </a:spcBef>
              <a:spcAft>
                <a:spcPts val="0"/>
              </a:spcAft>
              <a:buClr>
                <a:srgbClr val="1A1A1A"/>
              </a:buClr>
              <a:buSzPts val="1200"/>
              <a:buFont typeface="Calibri"/>
              <a:buNone/>
            </a:pPr>
            <a:r>
              <a:rPr b="0" i="0" lang="en-US" sz="1200" u="none" cap="none" strike="noStrike">
                <a:solidFill>
                  <a:srgbClr val="1A1A1A"/>
                </a:solidFill>
                <a:latin typeface="Calibri"/>
                <a:ea typeface="Calibri"/>
                <a:cs typeface="Calibri"/>
                <a:sym typeface="Calibri"/>
              </a:rPr>
              <a:t>Automated, customizable rankings of segments, intersections, and corridors regionwide</a:t>
            </a:r>
            <a:endParaRPr b="0" i="0" sz="1200" u="none" cap="none" strike="noStrike">
              <a:solidFill>
                <a:schemeClr val="dk1"/>
              </a:solidFill>
              <a:latin typeface="Calibri"/>
              <a:ea typeface="Calibri"/>
              <a:cs typeface="Calibri"/>
              <a:sym typeface="Calibri"/>
            </a:endParaRPr>
          </a:p>
        </p:txBody>
      </p:sp>
      <p:sp>
        <p:nvSpPr>
          <p:cNvPr id="386" name="Google Shape;386;p11"/>
          <p:cNvSpPr/>
          <p:nvPr/>
        </p:nvSpPr>
        <p:spPr>
          <a:xfrm>
            <a:off x="4802063" y="3525963"/>
            <a:ext cx="3368400" cy="729900"/>
          </a:xfrm>
          <a:prstGeom prst="roundRect">
            <a:avLst>
              <a:gd fmla="val 3013" name="adj"/>
            </a:avLst>
          </a:prstGeom>
          <a:gradFill>
            <a:gsLst>
              <a:gs pos="0">
                <a:srgbClr val="FEFEFF"/>
              </a:gs>
              <a:gs pos="100000">
                <a:srgbClr val="FBFCFF"/>
              </a:gs>
            </a:gsLst>
            <a:lin ang="5400012" scaled="0"/>
          </a:gradFill>
          <a:ln cap="flat" cmpd="sng" w="9525">
            <a:solidFill>
              <a:srgbClr val="D4E0F9"/>
            </a:solidFill>
            <a:prstDash val="solid"/>
            <a:miter lim="400000"/>
            <a:headEnd len="sm" w="sm" type="none"/>
            <a:tailEnd len="sm" w="sm" type="none"/>
          </a:ln>
        </p:spPr>
        <p:txBody>
          <a:bodyPr anchorCtr="0" anchor="ctr" bIns="35075" lIns="35075" spcFirstLastPara="1" rIns="35075" wrap="square" tIns="35075">
            <a:noAutofit/>
          </a:bodyPr>
          <a:lstStyle/>
          <a:p>
            <a:pPr indent="0" lvl="0" marL="0" marR="0" rtl="0" algn="ctr">
              <a:lnSpc>
                <a:spcPct val="100000"/>
              </a:lnSpc>
              <a:spcBef>
                <a:spcPts val="0"/>
              </a:spcBef>
              <a:spcAft>
                <a:spcPts val="0"/>
              </a:spcAft>
              <a:buClr>
                <a:srgbClr val="FDFEFE"/>
              </a:buClr>
              <a:buSzPts val="2208"/>
              <a:buFont typeface="Helvetica Neue"/>
              <a:buNone/>
            </a:pPr>
            <a:r>
              <a:t/>
            </a:r>
            <a:endParaRPr b="0" i="0" sz="2208" u="none" cap="none" strike="noStrike">
              <a:solidFill>
                <a:srgbClr val="FDFEFE"/>
              </a:solidFill>
              <a:latin typeface="Helvetica Neue"/>
              <a:ea typeface="Helvetica Neue"/>
              <a:cs typeface="Helvetica Neue"/>
              <a:sym typeface="Helvetica Neue"/>
            </a:endParaRPr>
          </a:p>
        </p:txBody>
      </p:sp>
      <p:sp>
        <p:nvSpPr>
          <p:cNvPr id="387" name="Google Shape;387;p11"/>
          <p:cNvSpPr/>
          <p:nvPr/>
        </p:nvSpPr>
        <p:spPr>
          <a:xfrm>
            <a:off x="4942013" y="3574413"/>
            <a:ext cx="3088500" cy="633000"/>
          </a:xfrm>
          <a:prstGeom prst="rect">
            <a:avLst/>
          </a:prstGeom>
          <a:noFill/>
          <a:ln>
            <a:noFill/>
          </a:ln>
        </p:spPr>
        <p:txBody>
          <a:bodyPr anchorCtr="0" anchor="ctr" bIns="42175" lIns="84375" spcFirstLastPara="1" rIns="84375" wrap="square" tIns="42175">
            <a:noAutofit/>
          </a:bodyPr>
          <a:lstStyle/>
          <a:p>
            <a:pPr indent="0" lvl="0" marL="0" marR="0" rtl="0" algn="l">
              <a:lnSpc>
                <a:spcPct val="100000"/>
              </a:lnSpc>
              <a:spcBef>
                <a:spcPts val="0"/>
              </a:spcBef>
              <a:spcAft>
                <a:spcPts val="0"/>
              </a:spcAft>
              <a:buNone/>
            </a:pPr>
            <a:r>
              <a:rPr b="0" i="0" lang="en-US" sz="1200" u="none" cap="none" strike="noStrike">
                <a:solidFill>
                  <a:srgbClr val="1A1A1A"/>
                </a:solidFill>
                <a:latin typeface="Calibri"/>
                <a:ea typeface="Calibri"/>
                <a:cs typeface="Calibri"/>
                <a:sym typeface="Calibri"/>
              </a:rPr>
              <a:t>Allows users to evaluate the impact of potential countermeasures and perform Before-and-After Studies</a:t>
            </a:r>
            <a:endParaRPr b="0" i="0" sz="1200" u="none" cap="none" strike="noStrike">
              <a:solidFill>
                <a:schemeClr val="dk1"/>
              </a:solidFill>
              <a:latin typeface="Calibri"/>
              <a:ea typeface="Calibri"/>
              <a:cs typeface="Calibri"/>
              <a:sym typeface="Calibri"/>
            </a:endParaRPr>
          </a:p>
        </p:txBody>
      </p:sp>
      <p:sp>
        <p:nvSpPr>
          <p:cNvPr id="388" name="Google Shape;388;p11"/>
          <p:cNvSpPr txBox="1"/>
          <p:nvPr/>
        </p:nvSpPr>
        <p:spPr>
          <a:xfrm>
            <a:off x="4969737" y="1347129"/>
            <a:ext cx="2970600" cy="323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A1A1A"/>
              </a:buClr>
              <a:buSzPts val="1218"/>
              <a:buFont typeface="Calibri"/>
              <a:buNone/>
            </a:pPr>
            <a:r>
              <a:rPr b="1" i="0" lang="en-US" sz="1500" u="none" cap="none" strike="noStrike">
                <a:solidFill>
                  <a:srgbClr val="1A1A1A"/>
                </a:solidFill>
                <a:latin typeface="Calibri"/>
                <a:ea typeface="Calibri"/>
                <a:cs typeface="Calibri"/>
                <a:sym typeface="Calibri"/>
              </a:rPr>
              <a:t>How CRASH Supports</a:t>
            </a:r>
            <a:endParaRPr b="1" i="0" sz="1500" u="none" cap="none" strike="noStrike">
              <a:solidFill>
                <a:srgbClr val="1A1A1A"/>
              </a:solidFill>
              <a:latin typeface="Calibri"/>
              <a:ea typeface="Calibri"/>
              <a:cs typeface="Calibri"/>
              <a:sym typeface="Calibri"/>
            </a:endParaRPr>
          </a:p>
        </p:txBody>
      </p:sp>
      <p:sp>
        <p:nvSpPr>
          <p:cNvPr id="389" name="Google Shape;389;p11"/>
          <p:cNvSpPr/>
          <p:nvPr/>
        </p:nvSpPr>
        <p:spPr>
          <a:xfrm>
            <a:off x="4802063" y="1718706"/>
            <a:ext cx="3368400" cy="729900"/>
          </a:xfrm>
          <a:prstGeom prst="roundRect">
            <a:avLst>
              <a:gd fmla="val 3013" name="adj"/>
            </a:avLst>
          </a:prstGeom>
          <a:gradFill>
            <a:gsLst>
              <a:gs pos="0">
                <a:srgbClr val="FEFEFF"/>
              </a:gs>
              <a:gs pos="100000">
                <a:srgbClr val="FBFCFF"/>
              </a:gs>
            </a:gsLst>
            <a:lin ang="5400012" scaled="0"/>
          </a:gradFill>
          <a:ln cap="flat" cmpd="sng" w="9525">
            <a:solidFill>
              <a:srgbClr val="D4E0F9"/>
            </a:solidFill>
            <a:prstDash val="solid"/>
            <a:miter lim="400000"/>
            <a:headEnd len="sm" w="sm" type="none"/>
            <a:tailEnd len="sm" w="sm" type="none"/>
          </a:ln>
        </p:spPr>
        <p:txBody>
          <a:bodyPr anchorCtr="0" anchor="ctr" bIns="35075" lIns="35075" spcFirstLastPara="1" rIns="35075" wrap="square" tIns="35075">
            <a:noAutofit/>
          </a:bodyPr>
          <a:lstStyle/>
          <a:p>
            <a:pPr indent="0" lvl="0" marL="0" marR="0" rtl="0" algn="ctr">
              <a:lnSpc>
                <a:spcPct val="100000"/>
              </a:lnSpc>
              <a:spcBef>
                <a:spcPts val="0"/>
              </a:spcBef>
              <a:spcAft>
                <a:spcPts val="0"/>
              </a:spcAft>
              <a:buClr>
                <a:srgbClr val="FDFEFE"/>
              </a:buClr>
              <a:buSzPts val="2208"/>
              <a:buFont typeface="Helvetica Neue"/>
              <a:buNone/>
            </a:pPr>
            <a:r>
              <a:t/>
            </a:r>
            <a:endParaRPr b="0" i="0" sz="2208" u="none" cap="none" strike="noStrike">
              <a:solidFill>
                <a:srgbClr val="FDFEFE"/>
              </a:solidFill>
              <a:latin typeface="Helvetica Neue"/>
              <a:ea typeface="Helvetica Neue"/>
              <a:cs typeface="Helvetica Neue"/>
              <a:sym typeface="Helvetica Neue"/>
            </a:endParaRPr>
          </a:p>
        </p:txBody>
      </p:sp>
      <p:sp>
        <p:nvSpPr>
          <p:cNvPr id="390" name="Google Shape;390;p11"/>
          <p:cNvSpPr/>
          <p:nvPr/>
        </p:nvSpPr>
        <p:spPr>
          <a:xfrm>
            <a:off x="4942013" y="1767156"/>
            <a:ext cx="3088500" cy="633000"/>
          </a:xfrm>
          <a:prstGeom prst="rect">
            <a:avLst/>
          </a:prstGeom>
          <a:noFill/>
          <a:ln>
            <a:noFill/>
          </a:ln>
        </p:spPr>
        <p:txBody>
          <a:bodyPr anchorCtr="0" anchor="ctr" bIns="42175" lIns="84375" spcFirstLastPara="1" rIns="84375" wrap="square" tIns="42175">
            <a:noAutofit/>
          </a:bodyPr>
          <a:lstStyle/>
          <a:p>
            <a:pPr indent="0" lvl="0" marL="0" marR="0" rtl="0" algn="l">
              <a:lnSpc>
                <a:spcPct val="100000"/>
              </a:lnSpc>
              <a:spcBef>
                <a:spcPts val="0"/>
              </a:spcBef>
              <a:spcAft>
                <a:spcPts val="0"/>
              </a:spcAft>
              <a:buClr>
                <a:srgbClr val="1A1A1A"/>
              </a:buClr>
              <a:buSzPts val="1200"/>
              <a:buFont typeface="Calibri"/>
              <a:buNone/>
            </a:pPr>
            <a:r>
              <a:rPr b="0" i="0" lang="en-US" sz="1200" u="none" cap="none" strike="noStrike">
                <a:solidFill>
                  <a:srgbClr val="1A1A1A"/>
                </a:solidFill>
                <a:latin typeface="Calibri"/>
                <a:ea typeface="Calibri"/>
                <a:cs typeface="Calibri"/>
                <a:sym typeface="Calibri"/>
              </a:rPr>
              <a:t>Unified environment, data-lake, and analysis tools for SS4A development</a:t>
            </a:r>
            <a:endParaRPr b="0" i="0" sz="1200" u="none" cap="none" strike="noStrike">
              <a:solidFill>
                <a:schemeClr val="dk1"/>
              </a:solidFill>
              <a:latin typeface="Calibri"/>
              <a:ea typeface="Calibri"/>
              <a:cs typeface="Calibri"/>
              <a:sym typeface="Calibri"/>
            </a:endParaRPr>
          </a:p>
        </p:txBody>
      </p:sp>
      <p:pic>
        <p:nvPicPr>
          <p:cNvPr id="391" name="Google Shape;391;p11"/>
          <p:cNvPicPr preferRelativeResize="0"/>
          <p:nvPr/>
        </p:nvPicPr>
        <p:blipFill rotWithShape="1">
          <a:blip r:embed="rId8">
            <a:alphaModFix/>
          </a:blip>
          <a:srcRect b="0" l="0" r="0" t="0"/>
          <a:stretch/>
        </p:blipFill>
        <p:spPr>
          <a:xfrm>
            <a:off x="4502074" y="2888619"/>
            <a:ext cx="121788" cy="197315"/>
          </a:xfrm>
          <a:prstGeom prst="rect">
            <a:avLst/>
          </a:prstGeom>
          <a:noFill/>
          <a:ln>
            <a:noFill/>
          </a:ln>
        </p:spPr>
      </p:pic>
      <p:pic>
        <p:nvPicPr>
          <p:cNvPr id="392" name="Google Shape;392;p11"/>
          <p:cNvPicPr preferRelativeResize="0"/>
          <p:nvPr/>
        </p:nvPicPr>
        <p:blipFill rotWithShape="1">
          <a:blip r:embed="rId8">
            <a:alphaModFix/>
          </a:blip>
          <a:srcRect b="0" l="0" r="0" t="0"/>
          <a:stretch/>
        </p:blipFill>
        <p:spPr>
          <a:xfrm>
            <a:off x="4502074" y="1984994"/>
            <a:ext cx="121788" cy="197315"/>
          </a:xfrm>
          <a:prstGeom prst="rect">
            <a:avLst/>
          </a:prstGeom>
          <a:noFill/>
          <a:ln>
            <a:noFill/>
          </a:ln>
        </p:spPr>
      </p:pic>
      <p:pic>
        <p:nvPicPr>
          <p:cNvPr id="393" name="Google Shape;393;p11"/>
          <p:cNvPicPr preferRelativeResize="0"/>
          <p:nvPr/>
        </p:nvPicPr>
        <p:blipFill rotWithShape="1">
          <a:blip r:embed="rId8">
            <a:alphaModFix/>
          </a:blip>
          <a:srcRect b="0" l="0" r="0" t="0"/>
          <a:stretch/>
        </p:blipFill>
        <p:spPr>
          <a:xfrm>
            <a:off x="4502074" y="3792244"/>
            <a:ext cx="121788" cy="19731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98" name="Shape 398"/>
        <p:cNvGrpSpPr/>
        <p:nvPr/>
      </p:nvGrpSpPr>
      <p:grpSpPr>
        <a:xfrm>
          <a:off x="0" y="0"/>
          <a:ext cx="0" cy="0"/>
          <a:chOff x="0" y="0"/>
          <a:chExt cx="0" cy="0"/>
        </a:xfrm>
      </p:grpSpPr>
      <p:sp>
        <p:nvSpPr>
          <p:cNvPr id="399" name="Google Shape;399;p12"/>
          <p:cNvSpPr/>
          <p:nvPr/>
        </p:nvSpPr>
        <p:spPr>
          <a:xfrm>
            <a:off x="4896875" y="2324200"/>
            <a:ext cx="3566100" cy="1696800"/>
          </a:xfrm>
          <a:prstGeom prst="roundRect">
            <a:avLst>
              <a:gd fmla="val 3013" name="adj"/>
            </a:avLst>
          </a:prstGeom>
          <a:gradFill>
            <a:gsLst>
              <a:gs pos="0">
                <a:srgbClr val="FEFEFF"/>
              </a:gs>
              <a:gs pos="100000">
                <a:srgbClr val="FBFCFF"/>
              </a:gs>
            </a:gsLst>
            <a:lin ang="5400012" scaled="0"/>
          </a:gradFill>
          <a:ln cap="flat" cmpd="sng" w="9525">
            <a:solidFill>
              <a:srgbClr val="0096FF"/>
            </a:solidFill>
            <a:prstDash val="solid"/>
            <a:miter lim="400000"/>
            <a:headEnd len="sm" w="sm" type="none"/>
            <a:tailEnd len="sm" w="sm" type="none"/>
          </a:ln>
        </p:spPr>
        <p:txBody>
          <a:bodyPr anchorCtr="0" anchor="ctr" bIns="35075" lIns="35075" spcFirstLastPara="1" rIns="35075" wrap="square" tIns="35075">
            <a:noAutofit/>
          </a:bodyPr>
          <a:lstStyle/>
          <a:p>
            <a:pPr indent="0" lvl="0" marL="0" marR="0" rtl="0" algn="ctr">
              <a:lnSpc>
                <a:spcPct val="100000"/>
              </a:lnSpc>
              <a:spcBef>
                <a:spcPts val="0"/>
              </a:spcBef>
              <a:spcAft>
                <a:spcPts val="0"/>
              </a:spcAft>
              <a:buClr>
                <a:srgbClr val="FDFEFE"/>
              </a:buClr>
              <a:buSzPts val="2208"/>
              <a:buFont typeface="Helvetica Neue"/>
              <a:buNone/>
            </a:pPr>
            <a:r>
              <a:t/>
            </a:r>
            <a:endParaRPr b="0" i="0" sz="2208" u="none" cap="none" strike="noStrike">
              <a:solidFill>
                <a:srgbClr val="FDFEFE"/>
              </a:solidFill>
              <a:latin typeface="Helvetica Neue"/>
              <a:ea typeface="Helvetica Neue"/>
              <a:cs typeface="Helvetica Neue"/>
              <a:sym typeface="Helvetica Neue"/>
            </a:endParaRPr>
          </a:p>
        </p:txBody>
      </p:sp>
      <p:sp>
        <p:nvSpPr>
          <p:cNvPr id="400" name="Google Shape;400;p12"/>
          <p:cNvSpPr/>
          <p:nvPr/>
        </p:nvSpPr>
        <p:spPr>
          <a:xfrm>
            <a:off x="685800" y="2316675"/>
            <a:ext cx="3566100" cy="1696800"/>
          </a:xfrm>
          <a:prstGeom prst="roundRect">
            <a:avLst>
              <a:gd fmla="val 3013" name="adj"/>
            </a:avLst>
          </a:prstGeom>
          <a:gradFill>
            <a:gsLst>
              <a:gs pos="0">
                <a:srgbClr val="FEFEFF"/>
              </a:gs>
              <a:gs pos="100000">
                <a:srgbClr val="FBFCFF"/>
              </a:gs>
            </a:gsLst>
            <a:lin ang="5400012" scaled="0"/>
          </a:gradFill>
          <a:ln cap="flat" cmpd="sng" w="9525">
            <a:solidFill>
              <a:srgbClr val="0B7152"/>
            </a:solidFill>
            <a:prstDash val="solid"/>
            <a:miter lim="400000"/>
            <a:headEnd len="sm" w="sm" type="none"/>
            <a:tailEnd len="sm" w="sm" type="none"/>
          </a:ln>
        </p:spPr>
        <p:txBody>
          <a:bodyPr anchorCtr="0" anchor="ctr" bIns="35075" lIns="35075" spcFirstLastPara="1" rIns="35075" wrap="square" tIns="35075">
            <a:noAutofit/>
          </a:bodyPr>
          <a:lstStyle/>
          <a:p>
            <a:pPr indent="0" lvl="0" marL="0" marR="0" rtl="0" algn="ctr">
              <a:lnSpc>
                <a:spcPct val="100000"/>
              </a:lnSpc>
              <a:spcBef>
                <a:spcPts val="0"/>
              </a:spcBef>
              <a:spcAft>
                <a:spcPts val="0"/>
              </a:spcAft>
              <a:buClr>
                <a:srgbClr val="FDFEFE"/>
              </a:buClr>
              <a:buSzPts val="2208"/>
              <a:buFont typeface="Helvetica Neue"/>
              <a:buNone/>
            </a:pPr>
            <a:r>
              <a:t/>
            </a:r>
            <a:endParaRPr b="0" i="0" sz="2208" u="none" cap="none" strike="noStrike">
              <a:solidFill>
                <a:srgbClr val="FDFEFE"/>
              </a:solidFill>
              <a:latin typeface="Helvetica Neue"/>
              <a:ea typeface="Helvetica Neue"/>
              <a:cs typeface="Helvetica Neue"/>
              <a:sym typeface="Helvetica Neue"/>
            </a:endParaRPr>
          </a:p>
        </p:txBody>
      </p:sp>
      <p:pic>
        <p:nvPicPr>
          <p:cNvPr descr="preencoded.png" id="401" name="Google Shape;401;p12"/>
          <p:cNvPicPr preferRelativeResize="0"/>
          <p:nvPr/>
        </p:nvPicPr>
        <p:blipFill rotWithShape="1">
          <a:blip r:embed="rId3">
            <a:alphaModFix/>
          </a:blip>
          <a:srcRect b="0" l="0" r="0" t="0"/>
          <a:stretch/>
        </p:blipFill>
        <p:spPr>
          <a:xfrm>
            <a:off x="0" y="4600575"/>
            <a:ext cx="9144003" cy="542925"/>
          </a:xfrm>
          <a:prstGeom prst="rect">
            <a:avLst/>
          </a:prstGeom>
          <a:noFill/>
          <a:ln>
            <a:noFill/>
          </a:ln>
        </p:spPr>
      </p:pic>
      <p:pic>
        <p:nvPicPr>
          <p:cNvPr descr="preencoded.png" id="402" name="Google Shape;402;p12"/>
          <p:cNvPicPr preferRelativeResize="0"/>
          <p:nvPr/>
        </p:nvPicPr>
        <p:blipFill rotWithShape="1">
          <a:blip r:embed="rId4">
            <a:alphaModFix/>
          </a:blip>
          <a:srcRect b="0" l="0" r="0" t="0"/>
          <a:stretch/>
        </p:blipFill>
        <p:spPr>
          <a:xfrm>
            <a:off x="304800" y="0"/>
            <a:ext cx="4763" cy="4391025"/>
          </a:xfrm>
          <a:prstGeom prst="rect">
            <a:avLst/>
          </a:prstGeom>
          <a:noFill/>
          <a:ln>
            <a:noFill/>
          </a:ln>
        </p:spPr>
      </p:pic>
      <p:pic>
        <p:nvPicPr>
          <p:cNvPr descr="preencoded.png" id="403" name="Google Shape;403;p12"/>
          <p:cNvPicPr preferRelativeResize="0"/>
          <p:nvPr/>
        </p:nvPicPr>
        <p:blipFill rotWithShape="1">
          <a:blip r:embed="rId4">
            <a:alphaModFix/>
          </a:blip>
          <a:srcRect b="0" l="0" r="0" t="0"/>
          <a:stretch/>
        </p:blipFill>
        <p:spPr>
          <a:xfrm>
            <a:off x="495300" y="0"/>
            <a:ext cx="4763" cy="4391025"/>
          </a:xfrm>
          <a:prstGeom prst="rect">
            <a:avLst/>
          </a:prstGeom>
          <a:noFill/>
          <a:ln>
            <a:noFill/>
          </a:ln>
        </p:spPr>
      </p:pic>
      <p:pic>
        <p:nvPicPr>
          <p:cNvPr descr="preencoded.png" id="404" name="Google Shape;404;p12"/>
          <p:cNvPicPr preferRelativeResize="0"/>
          <p:nvPr/>
        </p:nvPicPr>
        <p:blipFill rotWithShape="1">
          <a:blip r:embed="rId4">
            <a:alphaModFix/>
          </a:blip>
          <a:srcRect b="0" l="0" r="0" t="0"/>
          <a:stretch/>
        </p:blipFill>
        <p:spPr>
          <a:xfrm>
            <a:off x="8648700" y="0"/>
            <a:ext cx="4763" cy="4391025"/>
          </a:xfrm>
          <a:prstGeom prst="rect">
            <a:avLst/>
          </a:prstGeom>
          <a:noFill/>
          <a:ln>
            <a:noFill/>
          </a:ln>
        </p:spPr>
      </p:pic>
      <p:pic>
        <p:nvPicPr>
          <p:cNvPr descr="preencoded.png" id="405" name="Google Shape;405;p12"/>
          <p:cNvPicPr preferRelativeResize="0"/>
          <p:nvPr/>
        </p:nvPicPr>
        <p:blipFill rotWithShape="1">
          <a:blip r:embed="rId4">
            <a:alphaModFix/>
          </a:blip>
          <a:srcRect b="0" l="0" r="0" t="0"/>
          <a:stretch/>
        </p:blipFill>
        <p:spPr>
          <a:xfrm>
            <a:off x="8839200" y="0"/>
            <a:ext cx="4763" cy="4391025"/>
          </a:xfrm>
          <a:prstGeom prst="rect">
            <a:avLst/>
          </a:prstGeom>
          <a:noFill/>
          <a:ln>
            <a:noFill/>
          </a:ln>
        </p:spPr>
      </p:pic>
      <p:pic>
        <p:nvPicPr>
          <p:cNvPr descr="preencoded.png" id="406" name="Google Shape;406;p12"/>
          <p:cNvPicPr preferRelativeResize="0"/>
          <p:nvPr/>
        </p:nvPicPr>
        <p:blipFill rotWithShape="1">
          <a:blip r:embed="rId5">
            <a:alphaModFix/>
          </a:blip>
          <a:srcRect b="0" l="0" r="0" t="0"/>
          <a:stretch/>
        </p:blipFill>
        <p:spPr>
          <a:xfrm>
            <a:off x="0" y="4399863"/>
            <a:ext cx="790575" cy="209550"/>
          </a:xfrm>
          <a:prstGeom prst="rect">
            <a:avLst/>
          </a:prstGeom>
          <a:noFill/>
          <a:ln>
            <a:noFill/>
          </a:ln>
        </p:spPr>
      </p:pic>
      <p:pic>
        <p:nvPicPr>
          <p:cNvPr descr="preencoded.png" id="407" name="Google Shape;407;p12"/>
          <p:cNvPicPr preferRelativeResize="0"/>
          <p:nvPr/>
        </p:nvPicPr>
        <p:blipFill rotWithShape="1">
          <a:blip r:embed="rId6">
            <a:alphaModFix/>
          </a:blip>
          <a:srcRect b="0" l="0" r="0" t="0"/>
          <a:stretch/>
        </p:blipFill>
        <p:spPr>
          <a:xfrm>
            <a:off x="8353425" y="4399863"/>
            <a:ext cx="790575" cy="209550"/>
          </a:xfrm>
          <a:prstGeom prst="rect">
            <a:avLst/>
          </a:prstGeom>
          <a:noFill/>
          <a:ln>
            <a:noFill/>
          </a:ln>
        </p:spPr>
      </p:pic>
      <p:pic>
        <p:nvPicPr>
          <p:cNvPr descr="preencoded.png" id="408" name="Google Shape;408;p12"/>
          <p:cNvPicPr preferRelativeResize="0"/>
          <p:nvPr/>
        </p:nvPicPr>
        <p:blipFill rotWithShape="1">
          <a:blip r:embed="rId7">
            <a:alphaModFix/>
          </a:blip>
          <a:srcRect b="0" l="0" r="0" t="0"/>
          <a:stretch/>
        </p:blipFill>
        <p:spPr>
          <a:xfrm>
            <a:off x="381000" y="4795838"/>
            <a:ext cx="582507" cy="152400"/>
          </a:xfrm>
          <a:prstGeom prst="rect">
            <a:avLst/>
          </a:prstGeom>
          <a:noFill/>
          <a:ln>
            <a:noFill/>
          </a:ln>
        </p:spPr>
      </p:pic>
      <p:sp>
        <p:nvSpPr>
          <p:cNvPr id="409" name="Google Shape;409;p12"/>
          <p:cNvSpPr/>
          <p:nvPr/>
        </p:nvSpPr>
        <p:spPr>
          <a:xfrm>
            <a:off x="8186738" y="4791075"/>
            <a:ext cx="76200" cy="162000"/>
          </a:xfrm>
          <a:prstGeom prst="rect">
            <a:avLst/>
          </a:prstGeom>
          <a:noFill/>
          <a:ln>
            <a:noFill/>
          </a:ln>
        </p:spPr>
        <p:txBody>
          <a:bodyPr anchorCtr="0" anchor="t" bIns="0" lIns="0" spcFirstLastPara="1" rIns="0" wrap="square" tIns="0">
            <a:noAutofit/>
          </a:bodyPr>
          <a:lstStyle/>
          <a:p>
            <a:pPr indent="0" lvl="0" marL="0" marR="0" rtl="0" algn="l">
              <a:lnSpc>
                <a:spcPct val="119000"/>
              </a:lnSpc>
              <a:spcBef>
                <a:spcPts val="0"/>
              </a:spcBef>
              <a:spcAft>
                <a:spcPts val="0"/>
              </a:spcAft>
              <a:buClr>
                <a:srgbClr val="767789"/>
              </a:buClr>
              <a:buSzPts val="900"/>
              <a:buFont typeface="Arial"/>
              <a:buNone/>
            </a:pPr>
            <a:r>
              <a:rPr b="0" i="0" lang="en-US" sz="900" u="none" cap="none" strike="noStrike">
                <a:solidFill>
                  <a:srgbClr val="767789"/>
                </a:solidFill>
                <a:latin typeface="Arial"/>
                <a:ea typeface="Arial"/>
                <a:cs typeface="Arial"/>
                <a:sym typeface="Arial"/>
              </a:rPr>
              <a:t>/</a:t>
            </a:r>
            <a:endParaRPr b="0" i="0" sz="900" u="none" cap="none" strike="noStrike">
              <a:solidFill>
                <a:schemeClr val="dk1"/>
              </a:solidFill>
              <a:latin typeface="Calibri"/>
              <a:ea typeface="Calibri"/>
              <a:cs typeface="Calibri"/>
              <a:sym typeface="Calibri"/>
            </a:endParaRPr>
          </a:p>
        </p:txBody>
      </p:sp>
      <p:sp>
        <p:nvSpPr>
          <p:cNvPr id="410" name="Google Shape;410;p12"/>
          <p:cNvSpPr/>
          <p:nvPr/>
        </p:nvSpPr>
        <p:spPr>
          <a:xfrm>
            <a:off x="8353425" y="4791075"/>
            <a:ext cx="438300" cy="162000"/>
          </a:xfrm>
          <a:prstGeom prst="rect">
            <a:avLst/>
          </a:prstGeom>
          <a:noFill/>
          <a:ln>
            <a:noFill/>
          </a:ln>
        </p:spPr>
        <p:txBody>
          <a:bodyPr anchorCtr="0" anchor="t" bIns="0" lIns="0" spcFirstLastPara="1" rIns="0" wrap="square" tIns="0">
            <a:noAutofit/>
          </a:bodyPr>
          <a:lstStyle/>
          <a:p>
            <a:pPr indent="0" lvl="0" marL="0" marR="0" rtl="0" algn="l">
              <a:lnSpc>
                <a:spcPct val="119000"/>
              </a:lnSpc>
              <a:spcBef>
                <a:spcPts val="0"/>
              </a:spcBef>
              <a:spcAft>
                <a:spcPts val="0"/>
              </a:spcAft>
              <a:buClr>
                <a:srgbClr val="767789"/>
              </a:buClr>
              <a:buSzPts val="900"/>
              <a:buFont typeface="Arial"/>
              <a:buNone/>
            </a:pPr>
            <a:r>
              <a:rPr b="0" i="0" lang="en-US" sz="900" u="none" cap="none" strike="noStrike">
                <a:solidFill>
                  <a:srgbClr val="767789"/>
                </a:solidFill>
                <a:latin typeface="Arial"/>
                <a:ea typeface="Arial"/>
                <a:cs typeface="Arial"/>
                <a:sym typeface="Arial"/>
              </a:rPr>
              <a:t>Page 13</a:t>
            </a:r>
            <a:endParaRPr b="0" i="0" sz="900" u="none" cap="none" strike="noStrike">
              <a:solidFill>
                <a:schemeClr val="dk1"/>
              </a:solidFill>
              <a:latin typeface="Calibri"/>
              <a:ea typeface="Calibri"/>
              <a:cs typeface="Calibri"/>
              <a:sym typeface="Calibri"/>
            </a:endParaRPr>
          </a:p>
        </p:txBody>
      </p:sp>
      <p:sp>
        <p:nvSpPr>
          <p:cNvPr id="411" name="Google Shape;411;p12"/>
          <p:cNvSpPr/>
          <p:nvPr/>
        </p:nvSpPr>
        <p:spPr>
          <a:xfrm>
            <a:off x="642428" y="510175"/>
            <a:ext cx="2383800" cy="777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A1A1A"/>
              </a:buClr>
              <a:buSzPts val="4000"/>
              <a:buFont typeface="Calibri"/>
              <a:buNone/>
            </a:pPr>
            <a:r>
              <a:rPr b="1" i="0" lang="en-US" sz="4000" u="none" cap="none" strike="noStrike">
                <a:solidFill>
                  <a:srgbClr val="1A1A1A"/>
                </a:solidFill>
                <a:latin typeface="Calibri"/>
                <a:ea typeface="Calibri"/>
                <a:cs typeface="Calibri"/>
                <a:sym typeface="Calibri"/>
              </a:rPr>
              <a:t>Thank You</a:t>
            </a:r>
            <a:endParaRPr b="0" i="0" sz="4000" u="none" cap="none" strike="noStrike">
              <a:solidFill>
                <a:schemeClr val="dk1"/>
              </a:solidFill>
              <a:latin typeface="Calibri"/>
              <a:ea typeface="Calibri"/>
              <a:cs typeface="Calibri"/>
              <a:sym typeface="Calibri"/>
            </a:endParaRPr>
          </a:p>
        </p:txBody>
      </p:sp>
      <p:sp>
        <p:nvSpPr>
          <p:cNvPr id="412" name="Google Shape;412;p12"/>
          <p:cNvSpPr/>
          <p:nvPr/>
        </p:nvSpPr>
        <p:spPr>
          <a:xfrm>
            <a:off x="642430" y="1287425"/>
            <a:ext cx="78639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77777"/>
              </a:buClr>
              <a:buSzPts val="2000"/>
              <a:buFont typeface="Calibri"/>
              <a:buNone/>
            </a:pPr>
            <a:r>
              <a:rPr b="0" i="1" lang="en-US" sz="2000" u="none" cap="none" strike="noStrike">
                <a:solidFill>
                  <a:srgbClr val="FF8400"/>
                </a:solidFill>
                <a:latin typeface="Calibri"/>
                <a:ea typeface="Calibri"/>
                <a:cs typeface="Calibri"/>
                <a:sym typeface="Calibri"/>
              </a:rPr>
              <a:t>Questions &amp; Discussion</a:t>
            </a:r>
            <a:endParaRPr b="0" i="0" sz="2000" u="none" cap="none" strike="noStrike">
              <a:solidFill>
                <a:srgbClr val="FF8400"/>
              </a:solidFill>
              <a:latin typeface="Calibri"/>
              <a:ea typeface="Calibri"/>
              <a:cs typeface="Calibri"/>
              <a:sym typeface="Calibri"/>
            </a:endParaRPr>
          </a:p>
        </p:txBody>
      </p:sp>
      <p:cxnSp>
        <p:nvCxnSpPr>
          <p:cNvPr id="413" name="Google Shape;413;p12"/>
          <p:cNvCxnSpPr/>
          <p:nvPr/>
        </p:nvCxnSpPr>
        <p:spPr>
          <a:xfrm>
            <a:off x="642430" y="1836065"/>
            <a:ext cx="7863900" cy="0"/>
          </a:xfrm>
          <a:prstGeom prst="straightConnector1">
            <a:avLst/>
          </a:prstGeom>
          <a:noFill/>
          <a:ln cap="flat" cmpd="sng" w="12700">
            <a:solidFill>
              <a:srgbClr val="DDDDDD"/>
            </a:solidFill>
            <a:prstDash val="solid"/>
            <a:round/>
            <a:headEnd len="sm" w="sm" type="none"/>
            <a:tailEnd len="sm" w="sm" type="none"/>
          </a:ln>
        </p:spPr>
      </p:cxnSp>
      <p:sp>
        <p:nvSpPr>
          <p:cNvPr id="414" name="Google Shape;414;p12"/>
          <p:cNvSpPr/>
          <p:nvPr/>
        </p:nvSpPr>
        <p:spPr>
          <a:xfrm>
            <a:off x="825310" y="2110385"/>
            <a:ext cx="3200400" cy="2011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A1A1A"/>
              </a:buClr>
              <a:buSzPts val="1500"/>
              <a:buFont typeface="Calibri"/>
              <a:buNone/>
            </a:pPr>
            <a:r>
              <a:rPr b="1" i="0" lang="en-US" sz="1500" u="none" cap="none" strike="noStrike">
                <a:solidFill>
                  <a:srgbClr val="1A1A1A"/>
                </a:solidFill>
                <a:latin typeface="Calibri"/>
                <a:ea typeface="Calibri"/>
                <a:cs typeface="Calibri"/>
                <a:sym typeface="Calibri"/>
              </a:rPr>
              <a:t>Bethany Wild</a:t>
            </a:r>
            <a:endParaRPr b="0" i="0" sz="1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666666"/>
              </a:buClr>
              <a:buSzPts val="1100"/>
              <a:buFont typeface="Calibri"/>
              <a:buNone/>
            </a:pPr>
            <a:r>
              <a:rPr b="0" i="0" lang="en-US" sz="1100" u="none" cap="none" strike="noStrike">
                <a:solidFill>
                  <a:srgbClr val="666666"/>
                </a:solidFill>
                <a:latin typeface="Calibri"/>
                <a:ea typeface="Calibri"/>
                <a:cs typeface="Calibri"/>
                <a:sym typeface="Calibri"/>
              </a:rPr>
              <a:t>Transportation Planner</a:t>
            </a:r>
            <a:endParaRPr b="0" i="0" sz="1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666666"/>
              </a:buClr>
              <a:buSzPts val="1100"/>
              <a:buFont typeface="Calibri"/>
              <a:buNone/>
            </a:pPr>
            <a:r>
              <a:rPr b="0" i="0" lang="en-US" sz="1100" u="none" cap="none" strike="noStrike">
                <a:solidFill>
                  <a:srgbClr val="666666"/>
                </a:solidFill>
                <a:latin typeface="Calibri"/>
                <a:ea typeface="Calibri"/>
                <a:cs typeface="Calibri"/>
                <a:sym typeface="Calibri"/>
              </a:rPr>
              <a:t>KYOVA Interstate Planning Commission</a:t>
            </a:r>
            <a:endParaRPr b="0" i="0" sz="1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800"/>
              <a:buFont typeface="Calibri"/>
              <a:buNone/>
            </a:pPr>
            <a:r>
              <a:rPr b="0" i="0" lang="en-US" sz="800" u="none" cap="none" strike="noStrike">
                <a:solidFill>
                  <a:srgbClr val="000000"/>
                </a:solidFill>
                <a:latin typeface="Calibri"/>
                <a:ea typeface="Calibri"/>
                <a:cs typeface="Calibri"/>
                <a:sym typeface="Calibri"/>
              </a:rPr>
              <a:t> </a:t>
            </a:r>
            <a:endParaRPr b="0" i="0" sz="1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444444"/>
              </a:buClr>
              <a:buSzPts val="1100"/>
              <a:buFont typeface="Calibri"/>
              <a:buNone/>
            </a:pPr>
            <a:r>
              <a:rPr b="0" i="0" lang="en-US" sz="1100" u="none" cap="none" strike="noStrike">
                <a:solidFill>
                  <a:srgbClr val="444444"/>
                </a:solidFill>
                <a:latin typeface="Calibri"/>
                <a:ea typeface="Calibri"/>
                <a:cs typeface="Calibri"/>
                <a:sym typeface="Calibri"/>
              </a:rPr>
              <a:t>bwild@kyovaipc.org</a:t>
            </a:r>
            <a:endParaRPr b="0" i="0" sz="1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100" u="none" cap="none" strike="noStrike">
                <a:solidFill>
                  <a:srgbClr val="444444"/>
                </a:solidFill>
                <a:latin typeface="Calibri"/>
                <a:ea typeface="Calibri"/>
                <a:cs typeface="Calibri"/>
                <a:sym typeface="Calibri"/>
              </a:rPr>
              <a:t>www.kyovaipc.org</a:t>
            </a:r>
            <a:endParaRPr b="0" i="0" sz="1500" u="none" cap="none" strike="noStrike">
              <a:solidFill>
                <a:schemeClr val="dk1"/>
              </a:solidFill>
              <a:latin typeface="Calibri"/>
              <a:ea typeface="Calibri"/>
              <a:cs typeface="Calibri"/>
              <a:sym typeface="Calibri"/>
            </a:endParaRPr>
          </a:p>
        </p:txBody>
      </p:sp>
      <p:sp>
        <p:nvSpPr>
          <p:cNvPr id="415" name="Google Shape;415;p12"/>
          <p:cNvSpPr/>
          <p:nvPr/>
        </p:nvSpPr>
        <p:spPr>
          <a:xfrm>
            <a:off x="5122990" y="2110385"/>
            <a:ext cx="3200400" cy="2011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A1A1A"/>
              </a:buClr>
              <a:buSzPts val="1500"/>
              <a:buFont typeface="Calibri"/>
              <a:buNone/>
            </a:pPr>
            <a:r>
              <a:rPr b="1" i="0" lang="en-US" sz="1500" u="none" cap="none" strike="noStrike">
                <a:solidFill>
                  <a:srgbClr val="1A1A1A"/>
                </a:solidFill>
                <a:latin typeface="Calibri"/>
                <a:ea typeface="Calibri"/>
                <a:cs typeface="Calibri"/>
                <a:sym typeface="Calibri"/>
              </a:rPr>
              <a:t>Jonah Mackay</a:t>
            </a:r>
            <a:endParaRPr b="0" i="0" sz="1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666666"/>
              </a:buClr>
              <a:buSzPts val="1100"/>
              <a:buFont typeface="Calibri"/>
              <a:buNone/>
            </a:pPr>
            <a:r>
              <a:rPr b="0" i="0" lang="en-US" sz="1100" u="none" cap="none" strike="noStrike">
                <a:solidFill>
                  <a:srgbClr val="666666"/>
                </a:solidFill>
                <a:latin typeface="Calibri"/>
                <a:ea typeface="Calibri"/>
                <a:cs typeface="Calibri"/>
                <a:sym typeface="Calibri"/>
              </a:rPr>
              <a:t>Client Success Manager</a:t>
            </a:r>
            <a:endParaRPr b="0" i="0" sz="1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666666"/>
              </a:buClr>
              <a:buSzPts val="1100"/>
              <a:buFont typeface="Calibri"/>
              <a:buNone/>
            </a:pPr>
            <a:r>
              <a:rPr b="0" i="0" lang="en-US" sz="1100" u="none" cap="none" strike="noStrike">
                <a:solidFill>
                  <a:srgbClr val="666666"/>
                </a:solidFill>
                <a:latin typeface="Calibri"/>
                <a:ea typeface="Calibri"/>
                <a:cs typeface="Calibri"/>
                <a:sym typeface="Calibri"/>
              </a:rPr>
              <a:t>Citian</a:t>
            </a:r>
            <a:endParaRPr b="0" i="0" sz="1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800"/>
              <a:buFont typeface="Calibri"/>
              <a:buNone/>
            </a:pPr>
            <a:r>
              <a:rPr b="0" i="0" lang="en-US" sz="800" u="none" cap="none" strike="noStrike">
                <a:solidFill>
                  <a:srgbClr val="000000"/>
                </a:solidFill>
                <a:latin typeface="Calibri"/>
                <a:ea typeface="Calibri"/>
                <a:cs typeface="Calibri"/>
                <a:sym typeface="Calibri"/>
              </a:rPr>
              <a:t> </a:t>
            </a:r>
            <a:endParaRPr b="0" i="0" sz="1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444444"/>
              </a:buClr>
              <a:buSzPts val="1100"/>
              <a:buFont typeface="Calibri"/>
              <a:buNone/>
            </a:pPr>
            <a:r>
              <a:rPr b="0" i="0" lang="en-US" sz="1100" u="none" cap="none" strike="noStrike">
                <a:solidFill>
                  <a:srgbClr val="444444"/>
                </a:solidFill>
                <a:latin typeface="Calibri"/>
                <a:ea typeface="Calibri"/>
                <a:cs typeface="Calibri"/>
                <a:sym typeface="Calibri"/>
              </a:rPr>
              <a:t>jonah@citiansolutions.com</a:t>
            </a:r>
            <a:endParaRPr b="0" i="0" sz="1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444444"/>
              </a:buClr>
              <a:buSzPts val="1100"/>
              <a:buFont typeface="Calibri"/>
              <a:buNone/>
            </a:pPr>
            <a:r>
              <a:rPr b="0" i="0" lang="en-US" sz="1100" u="none" cap="none" strike="noStrike">
                <a:solidFill>
                  <a:srgbClr val="444444"/>
                </a:solidFill>
                <a:latin typeface="Calibri"/>
                <a:ea typeface="Calibri"/>
                <a:cs typeface="Calibri"/>
                <a:sym typeface="Calibri"/>
              </a:rPr>
              <a:t>citian.com</a:t>
            </a:r>
            <a:endParaRPr b="0" i="0" sz="1500" u="none" cap="none" strike="noStrike">
              <a:solidFill>
                <a:schemeClr val="dk1"/>
              </a:solidFill>
              <a:latin typeface="Calibri"/>
              <a:ea typeface="Calibri"/>
              <a:cs typeface="Calibri"/>
              <a:sym typeface="Calibri"/>
            </a:endParaRPr>
          </a:p>
        </p:txBody>
      </p:sp>
      <p:pic>
        <p:nvPicPr>
          <p:cNvPr descr="preencoded.png" id="416" name="Google Shape;416;p12"/>
          <p:cNvPicPr preferRelativeResize="0"/>
          <p:nvPr/>
        </p:nvPicPr>
        <p:blipFill rotWithShape="1">
          <a:blip r:embed="rId8">
            <a:alphaModFix/>
          </a:blip>
          <a:srcRect b="0" l="0" r="0" t="0"/>
          <a:stretch/>
        </p:blipFill>
        <p:spPr>
          <a:xfrm>
            <a:off x="7117583" y="3634117"/>
            <a:ext cx="1290000" cy="337500"/>
          </a:xfrm>
          <a:prstGeom prst="rect">
            <a:avLst/>
          </a:prstGeom>
          <a:noFill/>
          <a:ln>
            <a:noFill/>
          </a:ln>
        </p:spPr>
      </p:pic>
      <p:pic>
        <p:nvPicPr>
          <p:cNvPr id="417" name="Google Shape;417;p12"/>
          <p:cNvPicPr preferRelativeResize="0"/>
          <p:nvPr/>
        </p:nvPicPr>
        <p:blipFill rotWithShape="1">
          <a:blip r:embed="rId9">
            <a:alphaModFix/>
          </a:blip>
          <a:srcRect b="0" l="0" r="0" t="0"/>
          <a:stretch/>
        </p:blipFill>
        <p:spPr>
          <a:xfrm>
            <a:off x="3647273" y="3066822"/>
            <a:ext cx="537400" cy="894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3" name="Shape 63"/>
        <p:cNvGrpSpPr/>
        <p:nvPr/>
      </p:nvGrpSpPr>
      <p:grpSpPr>
        <a:xfrm>
          <a:off x="0" y="0"/>
          <a:ext cx="0" cy="0"/>
          <a:chOff x="0" y="0"/>
          <a:chExt cx="0" cy="0"/>
        </a:xfrm>
      </p:grpSpPr>
      <p:pic>
        <p:nvPicPr>
          <p:cNvPr descr="preencoded.png" id="64" name="Google Shape;64;p1"/>
          <p:cNvPicPr preferRelativeResize="0"/>
          <p:nvPr/>
        </p:nvPicPr>
        <p:blipFill rotWithShape="1">
          <a:blip r:embed="rId3">
            <a:alphaModFix/>
          </a:blip>
          <a:srcRect b="0" l="0" r="0" t="0"/>
          <a:stretch/>
        </p:blipFill>
        <p:spPr>
          <a:xfrm>
            <a:off x="0" y="4600575"/>
            <a:ext cx="9144003" cy="542925"/>
          </a:xfrm>
          <a:prstGeom prst="rect">
            <a:avLst/>
          </a:prstGeom>
          <a:noFill/>
          <a:ln>
            <a:noFill/>
          </a:ln>
        </p:spPr>
      </p:pic>
      <p:pic>
        <p:nvPicPr>
          <p:cNvPr descr="preencoded.png" id="65" name="Google Shape;65;p1"/>
          <p:cNvPicPr preferRelativeResize="0"/>
          <p:nvPr/>
        </p:nvPicPr>
        <p:blipFill rotWithShape="1">
          <a:blip r:embed="rId4">
            <a:alphaModFix/>
          </a:blip>
          <a:srcRect b="0" l="0" r="0" t="0"/>
          <a:stretch/>
        </p:blipFill>
        <p:spPr>
          <a:xfrm>
            <a:off x="304800" y="0"/>
            <a:ext cx="4763" cy="4391025"/>
          </a:xfrm>
          <a:prstGeom prst="rect">
            <a:avLst/>
          </a:prstGeom>
          <a:noFill/>
          <a:ln>
            <a:noFill/>
          </a:ln>
        </p:spPr>
      </p:pic>
      <p:pic>
        <p:nvPicPr>
          <p:cNvPr descr="preencoded.png" id="66" name="Google Shape;66;p1"/>
          <p:cNvPicPr preferRelativeResize="0"/>
          <p:nvPr/>
        </p:nvPicPr>
        <p:blipFill rotWithShape="1">
          <a:blip r:embed="rId4">
            <a:alphaModFix/>
          </a:blip>
          <a:srcRect b="0" l="0" r="0" t="0"/>
          <a:stretch/>
        </p:blipFill>
        <p:spPr>
          <a:xfrm>
            <a:off x="495300" y="0"/>
            <a:ext cx="4763" cy="4391025"/>
          </a:xfrm>
          <a:prstGeom prst="rect">
            <a:avLst/>
          </a:prstGeom>
          <a:noFill/>
          <a:ln>
            <a:noFill/>
          </a:ln>
        </p:spPr>
      </p:pic>
      <p:pic>
        <p:nvPicPr>
          <p:cNvPr descr="preencoded.png" id="67" name="Google Shape;67;p1"/>
          <p:cNvPicPr preferRelativeResize="0"/>
          <p:nvPr/>
        </p:nvPicPr>
        <p:blipFill rotWithShape="1">
          <a:blip r:embed="rId4">
            <a:alphaModFix/>
          </a:blip>
          <a:srcRect b="0" l="0" r="0" t="0"/>
          <a:stretch/>
        </p:blipFill>
        <p:spPr>
          <a:xfrm>
            <a:off x="8648700" y="0"/>
            <a:ext cx="4763" cy="4391025"/>
          </a:xfrm>
          <a:prstGeom prst="rect">
            <a:avLst/>
          </a:prstGeom>
          <a:noFill/>
          <a:ln>
            <a:noFill/>
          </a:ln>
        </p:spPr>
      </p:pic>
      <p:pic>
        <p:nvPicPr>
          <p:cNvPr descr="preencoded.png" id="68" name="Google Shape;68;p1"/>
          <p:cNvPicPr preferRelativeResize="0"/>
          <p:nvPr/>
        </p:nvPicPr>
        <p:blipFill rotWithShape="1">
          <a:blip r:embed="rId4">
            <a:alphaModFix/>
          </a:blip>
          <a:srcRect b="0" l="0" r="0" t="0"/>
          <a:stretch/>
        </p:blipFill>
        <p:spPr>
          <a:xfrm>
            <a:off x="8839200" y="0"/>
            <a:ext cx="4763" cy="4391025"/>
          </a:xfrm>
          <a:prstGeom prst="rect">
            <a:avLst/>
          </a:prstGeom>
          <a:noFill/>
          <a:ln>
            <a:noFill/>
          </a:ln>
        </p:spPr>
      </p:pic>
      <p:pic>
        <p:nvPicPr>
          <p:cNvPr descr="preencoded.png" id="69" name="Google Shape;69;p1"/>
          <p:cNvPicPr preferRelativeResize="0"/>
          <p:nvPr/>
        </p:nvPicPr>
        <p:blipFill rotWithShape="1">
          <a:blip r:embed="rId5">
            <a:alphaModFix/>
          </a:blip>
          <a:srcRect b="0" l="0" r="0" t="0"/>
          <a:stretch/>
        </p:blipFill>
        <p:spPr>
          <a:xfrm>
            <a:off x="0" y="4399863"/>
            <a:ext cx="790575" cy="209550"/>
          </a:xfrm>
          <a:prstGeom prst="rect">
            <a:avLst/>
          </a:prstGeom>
          <a:noFill/>
          <a:ln>
            <a:noFill/>
          </a:ln>
        </p:spPr>
      </p:pic>
      <p:pic>
        <p:nvPicPr>
          <p:cNvPr descr="preencoded.png" id="70" name="Google Shape;70;p1"/>
          <p:cNvPicPr preferRelativeResize="0"/>
          <p:nvPr/>
        </p:nvPicPr>
        <p:blipFill rotWithShape="1">
          <a:blip r:embed="rId6">
            <a:alphaModFix/>
          </a:blip>
          <a:srcRect b="0" l="0" r="0" t="0"/>
          <a:stretch/>
        </p:blipFill>
        <p:spPr>
          <a:xfrm>
            <a:off x="8353425" y="4399863"/>
            <a:ext cx="790575" cy="209550"/>
          </a:xfrm>
          <a:prstGeom prst="rect">
            <a:avLst/>
          </a:prstGeom>
          <a:noFill/>
          <a:ln>
            <a:noFill/>
          </a:ln>
        </p:spPr>
      </p:pic>
      <p:pic>
        <p:nvPicPr>
          <p:cNvPr descr="preencoded.png" id="71" name="Google Shape;71;p1"/>
          <p:cNvPicPr preferRelativeResize="0"/>
          <p:nvPr/>
        </p:nvPicPr>
        <p:blipFill rotWithShape="1">
          <a:blip r:embed="rId7">
            <a:alphaModFix/>
          </a:blip>
          <a:srcRect b="0" l="0" r="0" t="0"/>
          <a:stretch/>
        </p:blipFill>
        <p:spPr>
          <a:xfrm>
            <a:off x="381000" y="4795838"/>
            <a:ext cx="582507" cy="152400"/>
          </a:xfrm>
          <a:prstGeom prst="rect">
            <a:avLst/>
          </a:prstGeom>
          <a:noFill/>
          <a:ln>
            <a:noFill/>
          </a:ln>
        </p:spPr>
      </p:pic>
      <p:sp>
        <p:nvSpPr>
          <p:cNvPr id="72" name="Google Shape;72;p1"/>
          <p:cNvSpPr/>
          <p:nvPr/>
        </p:nvSpPr>
        <p:spPr>
          <a:xfrm>
            <a:off x="8186738" y="4791075"/>
            <a:ext cx="76200" cy="162000"/>
          </a:xfrm>
          <a:prstGeom prst="rect">
            <a:avLst/>
          </a:prstGeom>
          <a:noFill/>
          <a:ln>
            <a:noFill/>
          </a:ln>
        </p:spPr>
        <p:txBody>
          <a:bodyPr anchorCtr="0" anchor="t" bIns="0" lIns="0" spcFirstLastPara="1" rIns="0" wrap="square" tIns="0">
            <a:noAutofit/>
          </a:bodyPr>
          <a:lstStyle/>
          <a:p>
            <a:pPr indent="0" lvl="0" marL="0" marR="0" rtl="0" algn="l">
              <a:lnSpc>
                <a:spcPct val="119000"/>
              </a:lnSpc>
              <a:spcBef>
                <a:spcPts val="0"/>
              </a:spcBef>
              <a:spcAft>
                <a:spcPts val="0"/>
              </a:spcAft>
              <a:buClr>
                <a:srgbClr val="767789"/>
              </a:buClr>
              <a:buSzPts val="900"/>
              <a:buFont typeface="Arial"/>
              <a:buNone/>
            </a:pPr>
            <a:r>
              <a:rPr b="0" i="0" lang="en-US" sz="900" u="none" cap="none" strike="noStrike">
                <a:solidFill>
                  <a:srgbClr val="767789"/>
                </a:solidFill>
                <a:latin typeface="Arial"/>
                <a:ea typeface="Arial"/>
                <a:cs typeface="Arial"/>
                <a:sym typeface="Arial"/>
              </a:rPr>
              <a:t>/</a:t>
            </a:r>
            <a:endParaRPr b="0" i="0" sz="900" u="none" cap="none" strike="noStrike">
              <a:solidFill>
                <a:schemeClr val="dk1"/>
              </a:solidFill>
              <a:latin typeface="Calibri"/>
              <a:ea typeface="Calibri"/>
              <a:cs typeface="Calibri"/>
              <a:sym typeface="Calibri"/>
            </a:endParaRPr>
          </a:p>
        </p:txBody>
      </p:sp>
      <p:sp>
        <p:nvSpPr>
          <p:cNvPr id="73" name="Google Shape;73;p1"/>
          <p:cNvSpPr/>
          <p:nvPr/>
        </p:nvSpPr>
        <p:spPr>
          <a:xfrm>
            <a:off x="8353425" y="4791075"/>
            <a:ext cx="438300" cy="162000"/>
          </a:xfrm>
          <a:prstGeom prst="rect">
            <a:avLst/>
          </a:prstGeom>
          <a:noFill/>
          <a:ln>
            <a:noFill/>
          </a:ln>
        </p:spPr>
        <p:txBody>
          <a:bodyPr anchorCtr="0" anchor="t" bIns="0" lIns="0" spcFirstLastPara="1" rIns="0" wrap="square" tIns="0">
            <a:noAutofit/>
          </a:bodyPr>
          <a:lstStyle/>
          <a:p>
            <a:pPr indent="0" lvl="0" marL="0" marR="0" rtl="0" algn="l">
              <a:lnSpc>
                <a:spcPct val="119000"/>
              </a:lnSpc>
              <a:spcBef>
                <a:spcPts val="0"/>
              </a:spcBef>
              <a:spcAft>
                <a:spcPts val="0"/>
              </a:spcAft>
              <a:buClr>
                <a:srgbClr val="767789"/>
              </a:buClr>
              <a:buSzPts val="900"/>
              <a:buFont typeface="Arial"/>
              <a:buNone/>
            </a:pPr>
            <a:r>
              <a:rPr b="0" i="0" lang="en-US" sz="900" u="none" cap="none" strike="noStrike">
                <a:solidFill>
                  <a:srgbClr val="767789"/>
                </a:solidFill>
                <a:latin typeface="Arial"/>
                <a:ea typeface="Arial"/>
                <a:cs typeface="Arial"/>
                <a:sym typeface="Arial"/>
              </a:rPr>
              <a:t>Page 02</a:t>
            </a:r>
            <a:endParaRPr/>
          </a:p>
        </p:txBody>
      </p:sp>
      <p:sp>
        <p:nvSpPr>
          <p:cNvPr id="74" name="Google Shape;74;p1"/>
          <p:cNvSpPr/>
          <p:nvPr/>
        </p:nvSpPr>
        <p:spPr>
          <a:xfrm>
            <a:off x="745800" y="128900"/>
            <a:ext cx="7639800" cy="5943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1A1A1A"/>
              </a:buClr>
              <a:buSzPts val="3200"/>
              <a:buFont typeface="Calibri"/>
              <a:buNone/>
            </a:pPr>
            <a:r>
              <a:rPr b="1" i="0" lang="en-US" sz="3200" u="none" cap="none" strike="noStrike">
                <a:solidFill>
                  <a:srgbClr val="1A1A1A"/>
                </a:solidFill>
                <a:latin typeface="Calibri"/>
                <a:ea typeface="Calibri"/>
                <a:cs typeface="Calibri"/>
                <a:sym typeface="Calibri"/>
              </a:rPr>
              <a:t>Meet the Presenters</a:t>
            </a:r>
            <a:endParaRPr b="0" i="0" sz="3200" u="none" cap="none" strike="noStrike">
              <a:solidFill>
                <a:schemeClr val="dk1"/>
              </a:solidFill>
              <a:latin typeface="Calibri"/>
              <a:ea typeface="Calibri"/>
              <a:cs typeface="Calibri"/>
              <a:sym typeface="Calibri"/>
            </a:endParaRPr>
          </a:p>
        </p:txBody>
      </p:sp>
      <p:sp>
        <p:nvSpPr>
          <p:cNvPr id="75" name="Google Shape;75;p1"/>
          <p:cNvSpPr/>
          <p:nvPr/>
        </p:nvSpPr>
        <p:spPr>
          <a:xfrm>
            <a:off x="745800" y="870350"/>
            <a:ext cx="3614400" cy="3262800"/>
          </a:xfrm>
          <a:prstGeom prst="rect">
            <a:avLst/>
          </a:prstGeom>
          <a:solidFill>
            <a:schemeClr val="lt1"/>
          </a:solidFill>
          <a:ln cap="flat" cmpd="sng" w="12700">
            <a:solidFill>
              <a:srgbClr val="DDDDD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6" name="Google Shape;76;p1"/>
          <p:cNvSpPr/>
          <p:nvPr/>
        </p:nvSpPr>
        <p:spPr>
          <a:xfrm>
            <a:off x="758349" y="870350"/>
            <a:ext cx="3601800" cy="67800"/>
          </a:xfrm>
          <a:prstGeom prst="rect">
            <a:avLst/>
          </a:prstGeom>
          <a:solidFill>
            <a:srgbClr val="0B7152"/>
          </a:solidFill>
          <a:ln cap="flat" cmpd="sng" w="11775">
            <a:solidFill>
              <a:srgbClr val="0B7152"/>
            </a:solidFill>
            <a:prstDash val="solid"/>
            <a:round/>
            <a:headEnd len="sm" w="sm" type="none"/>
            <a:tailEnd len="sm" w="sm" type="none"/>
          </a:ln>
        </p:spPr>
        <p:txBody>
          <a:bodyPr anchorCtr="0" anchor="t" bIns="42350" lIns="84725" spcFirstLastPara="1" rIns="84725" wrap="square" tIns="42350">
            <a:noAutofit/>
          </a:bodyPr>
          <a:lstStyle/>
          <a:p>
            <a:pPr indent="0" lvl="0" marL="0" marR="0" rtl="0" algn="l">
              <a:lnSpc>
                <a:spcPct val="100000"/>
              </a:lnSpc>
              <a:spcBef>
                <a:spcPts val="0"/>
              </a:spcBef>
              <a:spcAft>
                <a:spcPts val="0"/>
              </a:spcAft>
              <a:buClr>
                <a:srgbClr val="000000"/>
              </a:buClr>
              <a:buSzPts val="1668"/>
              <a:buFont typeface="Arial"/>
              <a:buNone/>
            </a:pPr>
            <a:r>
              <a:t/>
            </a:r>
            <a:endParaRPr b="0" i="0" sz="1668" u="none" cap="none" strike="noStrike">
              <a:solidFill>
                <a:srgbClr val="FF6112"/>
              </a:solidFill>
              <a:latin typeface="Calibri"/>
              <a:ea typeface="Calibri"/>
              <a:cs typeface="Calibri"/>
              <a:sym typeface="Calibri"/>
            </a:endParaRPr>
          </a:p>
        </p:txBody>
      </p:sp>
      <p:sp>
        <p:nvSpPr>
          <p:cNvPr id="77" name="Google Shape;77;p1"/>
          <p:cNvSpPr/>
          <p:nvPr/>
        </p:nvSpPr>
        <p:spPr>
          <a:xfrm>
            <a:off x="927844" y="997471"/>
            <a:ext cx="3262800" cy="339000"/>
          </a:xfrm>
          <a:prstGeom prst="rect">
            <a:avLst/>
          </a:prstGeom>
          <a:noFill/>
          <a:ln>
            <a:noFill/>
          </a:ln>
        </p:spPr>
        <p:txBody>
          <a:bodyPr anchorCtr="0" anchor="ctr" bIns="42350" lIns="84725" spcFirstLastPara="1" rIns="84725" wrap="square" tIns="42350">
            <a:noAutofit/>
          </a:bodyPr>
          <a:lstStyle/>
          <a:p>
            <a:pPr indent="0" lvl="0" marL="0" marR="0" rtl="0" algn="l">
              <a:lnSpc>
                <a:spcPct val="100000"/>
              </a:lnSpc>
              <a:spcBef>
                <a:spcPts val="0"/>
              </a:spcBef>
              <a:spcAft>
                <a:spcPts val="0"/>
              </a:spcAft>
              <a:buClr>
                <a:srgbClr val="1A1A1A"/>
              </a:buClr>
              <a:buSzPts val="1668"/>
              <a:buFont typeface="Calibri"/>
              <a:buNone/>
            </a:pPr>
            <a:r>
              <a:rPr b="1" i="0" lang="en-US" sz="1668" u="none" cap="none" strike="noStrike">
                <a:solidFill>
                  <a:srgbClr val="1A1A1A"/>
                </a:solidFill>
                <a:latin typeface="Calibri"/>
                <a:ea typeface="Calibri"/>
                <a:cs typeface="Calibri"/>
                <a:sym typeface="Calibri"/>
              </a:rPr>
              <a:t>Bethany Wild</a:t>
            </a:r>
            <a:endParaRPr b="0" i="0" sz="1668" u="none" cap="none" strike="noStrike">
              <a:solidFill>
                <a:schemeClr val="dk1"/>
              </a:solidFill>
              <a:latin typeface="Calibri"/>
              <a:ea typeface="Calibri"/>
              <a:cs typeface="Calibri"/>
              <a:sym typeface="Calibri"/>
            </a:endParaRPr>
          </a:p>
        </p:txBody>
      </p:sp>
      <p:sp>
        <p:nvSpPr>
          <p:cNvPr id="78" name="Google Shape;78;p1"/>
          <p:cNvSpPr/>
          <p:nvPr/>
        </p:nvSpPr>
        <p:spPr>
          <a:xfrm>
            <a:off x="927844" y="1378835"/>
            <a:ext cx="3262800" cy="465900"/>
          </a:xfrm>
          <a:prstGeom prst="rect">
            <a:avLst/>
          </a:prstGeom>
          <a:noFill/>
          <a:ln>
            <a:noFill/>
          </a:ln>
        </p:spPr>
        <p:txBody>
          <a:bodyPr anchorCtr="0" anchor="ctr" bIns="42350" lIns="84725" spcFirstLastPara="1" rIns="84725" wrap="square" tIns="42350">
            <a:noAutofit/>
          </a:bodyPr>
          <a:lstStyle/>
          <a:p>
            <a:pPr indent="0" lvl="0" marL="0" marR="0" rtl="0" algn="l">
              <a:lnSpc>
                <a:spcPct val="100000"/>
              </a:lnSpc>
              <a:spcBef>
                <a:spcPts val="0"/>
              </a:spcBef>
              <a:spcAft>
                <a:spcPts val="0"/>
              </a:spcAft>
              <a:buClr>
                <a:srgbClr val="666666"/>
              </a:buClr>
              <a:buSzPts val="1019"/>
              <a:buFont typeface="Calibri"/>
              <a:buNone/>
            </a:pPr>
            <a:r>
              <a:rPr b="1" i="0" lang="en-US" sz="1019" u="none" cap="none" strike="noStrike">
                <a:solidFill>
                  <a:srgbClr val="666666"/>
                </a:solidFill>
                <a:latin typeface="Calibri"/>
                <a:ea typeface="Calibri"/>
                <a:cs typeface="Calibri"/>
                <a:sym typeface="Calibri"/>
              </a:rPr>
              <a:t>Transportation Planner</a:t>
            </a:r>
            <a:endParaRPr b="1" i="0" sz="1019"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666666"/>
              </a:buClr>
              <a:buSzPts val="1019"/>
              <a:buFont typeface="Calibri"/>
              <a:buNone/>
            </a:pPr>
            <a:r>
              <a:rPr b="1" i="0" lang="en-US" sz="1019" u="none" cap="none" strike="noStrike">
                <a:solidFill>
                  <a:srgbClr val="666666"/>
                </a:solidFill>
                <a:latin typeface="Calibri"/>
                <a:ea typeface="Calibri"/>
                <a:cs typeface="Calibri"/>
                <a:sym typeface="Calibri"/>
              </a:rPr>
              <a:t>KYOVA Interstate Planning Commission</a:t>
            </a:r>
            <a:endParaRPr b="1" i="0" sz="1019" u="none" cap="none" strike="noStrike">
              <a:solidFill>
                <a:schemeClr val="dk1"/>
              </a:solidFill>
              <a:latin typeface="Calibri"/>
              <a:ea typeface="Calibri"/>
              <a:cs typeface="Calibri"/>
              <a:sym typeface="Calibri"/>
            </a:endParaRPr>
          </a:p>
        </p:txBody>
      </p:sp>
      <p:cxnSp>
        <p:nvCxnSpPr>
          <p:cNvPr id="79" name="Google Shape;79;p1"/>
          <p:cNvCxnSpPr/>
          <p:nvPr/>
        </p:nvCxnSpPr>
        <p:spPr>
          <a:xfrm>
            <a:off x="927844" y="1929695"/>
            <a:ext cx="3262800" cy="0"/>
          </a:xfrm>
          <a:prstGeom prst="straightConnector1">
            <a:avLst/>
          </a:prstGeom>
          <a:noFill/>
          <a:ln cap="flat" cmpd="sng" w="11775">
            <a:solidFill>
              <a:srgbClr val="BBBBBB"/>
            </a:solidFill>
            <a:prstDash val="solid"/>
            <a:round/>
            <a:headEnd len="sm" w="sm" type="none"/>
            <a:tailEnd len="sm" w="sm" type="none"/>
          </a:ln>
        </p:spPr>
      </p:cxnSp>
      <p:sp>
        <p:nvSpPr>
          <p:cNvPr id="80" name="Google Shape;80;p1"/>
          <p:cNvSpPr/>
          <p:nvPr/>
        </p:nvSpPr>
        <p:spPr>
          <a:xfrm>
            <a:off x="927844" y="2014442"/>
            <a:ext cx="3262800" cy="1949100"/>
          </a:xfrm>
          <a:prstGeom prst="rect">
            <a:avLst/>
          </a:prstGeom>
          <a:noFill/>
          <a:ln>
            <a:noFill/>
          </a:ln>
        </p:spPr>
        <p:txBody>
          <a:bodyPr anchorCtr="0" anchor="t" bIns="42350" lIns="84725" spcFirstLastPara="1" rIns="84725" wrap="square" tIns="42350">
            <a:noAutofit/>
          </a:bodyPr>
          <a:lstStyle/>
          <a:p>
            <a:pPr indent="0" lvl="0" marL="0" marR="0" rtl="0" algn="l">
              <a:lnSpc>
                <a:spcPct val="100000"/>
              </a:lnSpc>
              <a:spcBef>
                <a:spcPts val="0"/>
              </a:spcBef>
              <a:spcAft>
                <a:spcPts val="0"/>
              </a:spcAft>
              <a:buClr>
                <a:srgbClr val="444444"/>
              </a:buClr>
              <a:buSzPts val="1112"/>
              <a:buFont typeface="Calibri"/>
              <a:buNone/>
            </a:pPr>
            <a:r>
              <a:rPr b="0" i="0" lang="en-US" sz="1112" u="none" cap="none" strike="noStrike">
                <a:solidFill>
                  <a:srgbClr val="444444"/>
                </a:solidFill>
                <a:latin typeface="Calibri"/>
                <a:ea typeface="Calibri"/>
                <a:cs typeface="Calibri"/>
                <a:sym typeface="Calibri"/>
              </a:rPr>
              <a:t>Bethany is a Transportation Planner with KYOVA Interstate Planning Commission, where she leads regional planning work across the tri-state Ohio River Valley. On the SS4A initiative, her focus is the crash analytics that drive the region's high-injury network and the prioritization logic behind it.</a:t>
            </a:r>
            <a:endParaRPr/>
          </a:p>
        </p:txBody>
      </p:sp>
      <p:sp>
        <p:nvSpPr>
          <p:cNvPr id="81" name="Google Shape;81;p1"/>
          <p:cNvSpPr/>
          <p:nvPr/>
        </p:nvSpPr>
        <p:spPr>
          <a:xfrm>
            <a:off x="4783859" y="870350"/>
            <a:ext cx="3601800" cy="3262800"/>
          </a:xfrm>
          <a:prstGeom prst="rect">
            <a:avLst/>
          </a:prstGeom>
          <a:solidFill>
            <a:schemeClr val="lt1"/>
          </a:solidFill>
          <a:ln cap="flat" cmpd="sng" w="11775">
            <a:solidFill>
              <a:srgbClr val="DDDDDD"/>
            </a:solidFill>
            <a:prstDash val="solid"/>
            <a:round/>
            <a:headEnd len="sm" w="sm" type="none"/>
            <a:tailEnd len="sm" w="sm" type="none"/>
          </a:ln>
        </p:spPr>
        <p:txBody>
          <a:bodyPr anchorCtr="0" anchor="t" bIns="42350" lIns="84725" spcFirstLastPara="1" rIns="84725" wrap="square" tIns="42350">
            <a:noAutofit/>
          </a:bodyPr>
          <a:lstStyle/>
          <a:p>
            <a:pPr indent="0" lvl="0" marL="0" marR="0" rtl="0" algn="l">
              <a:lnSpc>
                <a:spcPct val="100000"/>
              </a:lnSpc>
              <a:spcBef>
                <a:spcPts val="0"/>
              </a:spcBef>
              <a:spcAft>
                <a:spcPts val="0"/>
              </a:spcAft>
              <a:buClr>
                <a:srgbClr val="000000"/>
              </a:buClr>
              <a:buSzPts val="1668"/>
              <a:buFont typeface="Arial"/>
              <a:buNone/>
            </a:pPr>
            <a:r>
              <a:t/>
            </a:r>
            <a:endParaRPr b="0" i="0" sz="1668" u="none" cap="none" strike="noStrike">
              <a:solidFill>
                <a:schemeClr val="dk1"/>
              </a:solidFill>
              <a:latin typeface="Calibri"/>
              <a:ea typeface="Calibri"/>
              <a:cs typeface="Calibri"/>
              <a:sym typeface="Calibri"/>
            </a:endParaRPr>
          </a:p>
        </p:txBody>
      </p:sp>
      <p:sp>
        <p:nvSpPr>
          <p:cNvPr id="82" name="Google Shape;82;p1"/>
          <p:cNvSpPr/>
          <p:nvPr/>
        </p:nvSpPr>
        <p:spPr>
          <a:xfrm>
            <a:off x="4783859" y="870350"/>
            <a:ext cx="3601800" cy="67800"/>
          </a:xfrm>
          <a:prstGeom prst="rect">
            <a:avLst/>
          </a:prstGeom>
          <a:solidFill>
            <a:srgbClr val="0096FF"/>
          </a:solidFill>
          <a:ln cap="flat" cmpd="sng" w="11775">
            <a:solidFill>
              <a:srgbClr val="0096FF"/>
            </a:solidFill>
            <a:prstDash val="solid"/>
            <a:round/>
            <a:headEnd len="sm" w="sm" type="none"/>
            <a:tailEnd len="sm" w="sm" type="none"/>
          </a:ln>
        </p:spPr>
        <p:txBody>
          <a:bodyPr anchorCtr="0" anchor="t" bIns="42350" lIns="84725" spcFirstLastPara="1" rIns="84725" wrap="square" tIns="42350">
            <a:noAutofit/>
          </a:bodyPr>
          <a:lstStyle/>
          <a:p>
            <a:pPr indent="0" lvl="0" marL="0" marR="0" rtl="0" algn="l">
              <a:lnSpc>
                <a:spcPct val="100000"/>
              </a:lnSpc>
              <a:spcBef>
                <a:spcPts val="0"/>
              </a:spcBef>
              <a:spcAft>
                <a:spcPts val="0"/>
              </a:spcAft>
              <a:buClr>
                <a:srgbClr val="000000"/>
              </a:buClr>
              <a:buSzPts val="1668"/>
              <a:buFont typeface="Arial"/>
              <a:buNone/>
            </a:pPr>
            <a:r>
              <a:t/>
            </a:r>
            <a:endParaRPr b="0" i="0" sz="1668" u="none" cap="none" strike="noStrike">
              <a:solidFill>
                <a:srgbClr val="FF6112"/>
              </a:solidFill>
              <a:latin typeface="Calibri"/>
              <a:ea typeface="Calibri"/>
              <a:cs typeface="Calibri"/>
              <a:sym typeface="Calibri"/>
            </a:endParaRPr>
          </a:p>
        </p:txBody>
      </p:sp>
      <p:sp>
        <p:nvSpPr>
          <p:cNvPr id="83" name="Google Shape;83;p1"/>
          <p:cNvSpPr/>
          <p:nvPr/>
        </p:nvSpPr>
        <p:spPr>
          <a:xfrm>
            <a:off x="4953354" y="997471"/>
            <a:ext cx="3262800" cy="339000"/>
          </a:xfrm>
          <a:prstGeom prst="rect">
            <a:avLst/>
          </a:prstGeom>
          <a:noFill/>
          <a:ln>
            <a:noFill/>
          </a:ln>
        </p:spPr>
        <p:txBody>
          <a:bodyPr anchorCtr="0" anchor="ctr" bIns="42350" lIns="84725" spcFirstLastPara="1" rIns="84725" wrap="square" tIns="42350">
            <a:noAutofit/>
          </a:bodyPr>
          <a:lstStyle/>
          <a:p>
            <a:pPr indent="0" lvl="0" marL="0" marR="0" rtl="0" algn="l">
              <a:lnSpc>
                <a:spcPct val="100000"/>
              </a:lnSpc>
              <a:spcBef>
                <a:spcPts val="0"/>
              </a:spcBef>
              <a:spcAft>
                <a:spcPts val="0"/>
              </a:spcAft>
              <a:buClr>
                <a:srgbClr val="1A1A1A"/>
              </a:buClr>
              <a:buSzPts val="1668"/>
              <a:buFont typeface="Calibri"/>
              <a:buNone/>
            </a:pPr>
            <a:r>
              <a:rPr b="1" i="0" lang="en-US" sz="1668" u="none" cap="none" strike="noStrike">
                <a:solidFill>
                  <a:srgbClr val="1A1A1A"/>
                </a:solidFill>
                <a:latin typeface="Calibri"/>
                <a:ea typeface="Calibri"/>
                <a:cs typeface="Calibri"/>
                <a:sym typeface="Calibri"/>
              </a:rPr>
              <a:t>Jonah Mackay</a:t>
            </a:r>
            <a:endParaRPr b="0" i="0" sz="1668" u="none" cap="none" strike="noStrike">
              <a:solidFill>
                <a:schemeClr val="dk1"/>
              </a:solidFill>
              <a:latin typeface="Calibri"/>
              <a:ea typeface="Calibri"/>
              <a:cs typeface="Calibri"/>
              <a:sym typeface="Calibri"/>
            </a:endParaRPr>
          </a:p>
        </p:txBody>
      </p:sp>
      <p:sp>
        <p:nvSpPr>
          <p:cNvPr id="84" name="Google Shape;84;p1"/>
          <p:cNvSpPr/>
          <p:nvPr/>
        </p:nvSpPr>
        <p:spPr>
          <a:xfrm>
            <a:off x="4953354" y="1378835"/>
            <a:ext cx="3262800" cy="465900"/>
          </a:xfrm>
          <a:prstGeom prst="rect">
            <a:avLst/>
          </a:prstGeom>
          <a:noFill/>
          <a:ln>
            <a:noFill/>
          </a:ln>
        </p:spPr>
        <p:txBody>
          <a:bodyPr anchorCtr="0" anchor="ctr" bIns="42350" lIns="84725" spcFirstLastPara="1" rIns="84725" wrap="square" tIns="42350">
            <a:noAutofit/>
          </a:bodyPr>
          <a:lstStyle/>
          <a:p>
            <a:pPr indent="0" lvl="0" marL="0" marR="0" rtl="0" algn="l">
              <a:lnSpc>
                <a:spcPct val="100000"/>
              </a:lnSpc>
              <a:spcBef>
                <a:spcPts val="0"/>
              </a:spcBef>
              <a:spcAft>
                <a:spcPts val="0"/>
              </a:spcAft>
              <a:buClr>
                <a:srgbClr val="666666"/>
              </a:buClr>
              <a:buSzPts val="1019"/>
              <a:buFont typeface="Calibri"/>
              <a:buNone/>
            </a:pPr>
            <a:r>
              <a:rPr b="1" i="0" lang="en-US" sz="1019" u="none" cap="none" strike="noStrike">
                <a:solidFill>
                  <a:srgbClr val="666666"/>
                </a:solidFill>
                <a:latin typeface="Calibri"/>
                <a:ea typeface="Calibri"/>
                <a:cs typeface="Calibri"/>
                <a:sym typeface="Calibri"/>
              </a:rPr>
              <a:t>Client Success Manager</a:t>
            </a:r>
            <a:endParaRPr b="1" i="0" sz="1019"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666666"/>
              </a:buClr>
              <a:buSzPts val="1019"/>
              <a:buFont typeface="Calibri"/>
              <a:buNone/>
            </a:pPr>
            <a:r>
              <a:rPr b="1" i="0" lang="en-US" sz="1019" u="none" cap="none" strike="noStrike">
                <a:solidFill>
                  <a:srgbClr val="666666"/>
                </a:solidFill>
                <a:latin typeface="Calibri"/>
                <a:ea typeface="Calibri"/>
                <a:cs typeface="Calibri"/>
                <a:sym typeface="Calibri"/>
              </a:rPr>
              <a:t>Citian</a:t>
            </a:r>
            <a:endParaRPr b="1" i="0" sz="1019" u="none" cap="none" strike="noStrike">
              <a:solidFill>
                <a:schemeClr val="dk1"/>
              </a:solidFill>
              <a:latin typeface="Calibri"/>
              <a:ea typeface="Calibri"/>
              <a:cs typeface="Calibri"/>
              <a:sym typeface="Calibri"/>
            </a:endParaRPr>
          </a:p>
        </p:txBody>
      </p:sp>
      <p:cxnSp>
        <p:nvCxnSpPr>
          <p:cNvPr id="85" name="Google Shape;85;p1"/>
          <p:cNvCxnSpPr/>
          <p:nvPr/>
        </p:nvCxnSpPr>
        <p:spPr>
          <a:xfrm>
            <a:off x="4953354" y="1929695"/>
            <a:ext cx="3262800" cy="0"/>
          </a:xfrm>
          <a:prstGeom prst="straightConnector1">
            <a:avLst/>
          </a:prstGeom>
          <a:noFill/>
          <a:ln cap="flat" cmpd="sng" w="11775">
            <a:solidFill>
              <a:srgbClr val="BBBBBB"/>
            </a:solidFill>
            <a:prstDash val="solid"/>
            <a:round/>
            <a:headEnd len="sm" w="sm" type="none"/>
            <a:tailEnd len="sm" w="sm" type="none"/>
          </a:ln>
        </p:spPr>
      </p:cxnSp>
      <p:sp>
        <p:nvSpPr>
          <p:cNvPr id="86" name="Google Shape;86;p1"/>
          <p:cNvSpPr/>
          <p:nvPr/>
        </p:nvSpPr>
        <p:spPr>
          <a:xfrm>
            <a:off x="4953354" y="2014442"/>
            <a:ext cx="3262800" cy="1949100"/>
          </a:xfrm>
          <a:prstGeom prst="rect">
            <a:avLst/>
          </a:prstGeom>
          <a:noFill/>
          <a:ln>
            <a:noFill/>
          </a:ln>
        </p:spPr>
        <p:txBody>
          <a:bodyPr anchorCtr="0" anchor="t" bIns="42350" lIns="84725" spcFirstLastPara="1" rIns="84725" wrap="square" tIns="42350">
            <a:noAutofit/>
          </a:bodyPr>
          <a:lstStyle/>
          <a:p>
            <a:pPr indent="0" lvl="0" marL="0" marR="0" rtl="0" algn="l">
              <a:lnSpc>
                <a:spcPct val="100000"/>
              </a:lnSpc>
              <a:spcBef>
                <a:spcPts val="0"/>
              </a:spcBef>
              <a:spcAft>
                <a:spcPts val="0"/>
              </a:spcAft>
              <a:buNone/>
            </a:pPr>
            <a:r>
              <a:rPr b="0" i="0" lang="en-US" sz="1112" u="none" cap="none" strike="noStrike">
                <a:solidFill>
                  <a:srgbClr val="444444"/>
                </a:solidFill>
                <a:latin typeface="Calibri"/>
                <a:ea typeface="Calibri"/>
                <a:cs typeface="Calibri"/>
                <a:sym typeface="Calibri"/>
              </a:rPr>
              <a:t>Jonah is a Client Success Manager at Citian. He works directly with Cities, Counties, States, and MPOs on the implementation, rollout and ongoing use of CRASH. He works closely with agency staff to optimize their use of safety data and the CRASH platform to translate fragmented data into the queries, rankings, and outputs that feed their safety plans.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1" name="Shape 91"/>
        <p:cNvGrpSpPr/>
        <p:nvPr/>
      </p:nvGrpSpPr>
      <p:grpSpPr>
        <a:xfrm>
          <a:off x="0" y="0"/>
          <a:ext cx="0" cy="0"/>
          <a:chOff x="0" y="0"/>
          <a:chExt cx="0" cy="0"/>
        </a:xfrm>
      </p:grpSpPr>
      <p:sp>
        <p:nvSpPr>
          <p:cNvPr id="92" name="Google Shape;92;p2"/>
          <p:cNvSpPr/>
          <p:nvPr/>
        </p:nvSpPr>
        <p:spPr>
          <a:xfrm>
            <a:off x="6748096" y="2653177"/>
            <a:ext cx="1826100" cy="1391400"/>
          </a:xfrm>
          <a:prstGeom prst="rect">
            <a:avLst/>
          </a:prstGeom>
          <a:solidFill>
            <a:srgbClr val="F4F4F4"/>
          </a:solidFill>
          <a:ln cap="flat" cmpd="sng" w="12075">
            <a:solidFill>
              <a:srgbClr val="27328C"/>
            </a:solidFill>
            <a:prstDash val="solid"/>
            <a:round/>
            <a:headEnd len="sm" w="sm" type="none"/>
            <a:tailEnd len="sm" w="sm" type="none"/>
          </a:ln>
        </p:spPr>
        <p:txBody>
          <a:bodyPr anchorCtr="0" anchor="t" bIns="43450" lIns="86925" spcFirstLastPara="1" rIns="86925" wrap="square" tIns="43450">
            <a:noAutofit/>
          </a:bodyPr>
          <a:lstStyle/>
          <a:p>
            <a:pPr indent="0" lvl="0" marL="0" marR="0" rtl="0" algn="l">
              <a:lnSpc>
                <a:spcPct val="100000"/>
              </a:lnSpc>
              <a:spcBef>
                <a:spcPts val="0"/>
              </a:spcBef>
              <a:spcAft>
                <a:spcPts val="0"/>
              </a:spcAft>
              <a:buClr>
                <a:srgbClr val="000000"/>
              </a:buClr>
              <a:buSzPts val="1712"/>
              <a:buFont typeface="Arial"/>
              <a:buNone/>
            </a:pPr>
            <a:r>
              <a:t/>
            </a:r>
            <a:endParaRPr b="0" i="0" sz="1712" u="none" cap="none" strike="noStrike">
              <a:solidFill>
                <a:schemeClr val="dk1"/>
              </a:solidFill>
              <a:latin typeface="Calibri"/>
              <a:ea typeface="Calibri"/>
              <a:cs typeface="Calibri"/>
              <a:sym typeface="Calibri"/>
            </a:endParaRPr>
          </a:p>
        </p:txBody>
      </p:sp>
      <p:sp>
        <p:nvSpPr>
          <p:cNvPr id="93" name="Google Shape;93;p2"/>
          <p:cNvSpPr/>
          <p:nvPr/>
        </p:nvSpPr>
        <p:spPr>
          <a:xfrm>
            <a:off x="4791698" y="2653177"/>
            <a:ext cx="1826100" cy="1391400"/>
          </a:xfrm>
          <a:prstGeom prst="rect">
            <a:avLst/>
          </a:prstGeom>
          <a:solidFill>
            <a:srgbClr val="F4F4F4"/>
          </a:solidFill>
          <a:ln cap="flat" cmpd="sng" w="12075">
            <a:solidFill>
              <a:srgbClr val="0B7152"/>
            </a:solidFill>
            <a:prstDash val="solid"/>
            <a:round/>
            <a:headEnd len="sm" w="sm" type="none"/>
            <a:tailEnd len="sm" w="sm" type="none"/>
          </a:ln>
        </p:spPr>
        <p:txBody>
          <a:bodyPr anchorCtr="0" anchor="t" bIns="43450" lIns="86925" spcFirstLastPara="1" rIns="86925" wrap="square" tIns="43450">
            <a:noAutofit/>
          </a:bodyPr>
          <a:lstStyle/>
          <a:p>
            <a:pPr indent="0" lvl="0" marL="0" marR="0" rtl="0" algn="l">
              <a:lnSpc>
                <a:spcPct val="100000"/>
              </a:lnSpc>
              <a:spcBef>
                <a:spcPts val="0"/>
              </a:spcBef>
              <a:spcAft>
                <a:spcPts val="0"/>
              </a:spcAft>
              <a:buClr>
                <a:srgbClr val="000000"/>
              </a:buClr>
              <a:buSzPts val="1712"/>
              <a:buFont typeface="Arial"/>
              <a:buNone/>
            </a:pPr>
            <a:r>
              <a:t/>
            </a:r>
            <a:endParaRPr b="0" i="0" sz="1712" u="none" cap="none" strike="noStrike">
              <a:solidFill>
                <a:schemeClr val="dk1"/>
              </a:solidFill>
              <a:latin typeface="Calibri"/>
              <a:ea typeface="Calibri"/>
              <a:cs typeface="Calibri"/>
              <a:sym typeface="Calibri"/>
            </a:endParaRPr>
          </a:p>
        </p:txBody>
      </p:sp>
      <p:pic>
        <p:nvPicPr>
          <p:cNvPr descr="preencoded.png" id="94" name="Google Shape;94;p2"/>
          <p:cNvPicPr preferRelativeResize="0"/>
          <p:nvPr/>
        </p:nvPicPr>
        <p:blipFill rotWithShape="1">
          <a:blip r:embed="rId3">
            <a:alphaModFix/>
          </a:blip>
          <a:srcRect b="0" l="0" r="0" t="0"/>
          <a:stretch/>
        </p:blipFill>
        <p:spPr>
          <a:xfrm>
            <a:off x="0" y="4600575"/>
            <a:ext cx="9144003" cy="542925"/>
          </a:xfrm>
          <a:prstGeom prst="rect">
            <a:avLst/>
          </a:prstGeom>
          <a:noFill/>
          <a:ln>
            <a:noFill/>
          </a:ln>
        </p:spPr>
      </p:pic>
      <p:pic>
        <p:nvPicPr>
          <p:cNvPr descr="preencoded.png" id="95" name="Google Shape;95;p2"/>
          <p:cNvPicPr preferRelativeResize="0"/>
          <p:nvPr/>
        </p:nvPicPr>
        <p:blipFill rotWithShape="1">
          <a:blip r:embed="rId4">
            <a:alphaModFix/>
          </a:blip>
          <a:srcRect b="0" l="0" r="0" t="0"/>
          <a:stretch/>
        </p:blipFill>
        <p:spPr>
          <a:xfrm>
            <a:off x="304800" y="0"/>
            <a:ext cx="4763" cy="4391025"/>
          </a:xfrm>
          <a:prstGeom prst="rect">
            <a:avLst/>
          </a:prstGeom>
          <a:noFill/>
          <a:ln>
            <a:noFill/>
          </a:ln>
        </p:spPr>
      </p:pic>
      <p:pic>
        <p:nvPicPr>
          <p:cNvPr descr="preencoded.png" id="96" name="Google Shape;96;p2"/>
          <p:cNvPicPr preferRelativeResize="0"/>
          <p:nvPr/>
        </p:nvPicPr>
        <p:blipFill rotWithShape="1">
          <a:blip r:embed="rId4">
            <a:alphaModFix/>
          </a:blip>
          <a:srcRect b="0" l="0" r="0" t="0"/>
          <a:stretch/>
        </p:blipFill>
        <p:spPr>
          <a:xfrm>
            <a:off x="495300" y="0"/>
            <a:ext cx="4763" cy="4391025"/>
          </a:xfrm>
          <a:prstGeom prst="rect">
            <a:avLst/>
          </a:prstGeom>
          <a:noFill/>
          <a:ln>
            <a:noFill/>
          </a:ln>
        </p:spPr>
      </p:pic>
      <p:pic>
        <p:nvPicPr>
          <p:cNvPr descr="preencoded.png" id="97" name="Google Shape;97;p2"/>
          <p:cNvPicPr preferRelativeResize="0"/>
          <p:nvPr/>
        </p:nvPicPr>
        <p:blipFill rotWithShape="1">
          <a:blip r:embed="rId4">
            <a:alphaModFix/>
          </a:blip>
          <a:srcRect b="0" l="0" r="0" t="0"/>
          <a:stretch/>
        </p:blipFill>
        <p:spPr>
          <a:xfrm>
            <a:off x="8648700" y="0"/>
            <a:ext cx="4763" cy="4391025"/>
          </a:xfrm>
          <a:prstGeom prst="rect">
            <a:avLst/>
          </a:prstGeom>
          <a:noFill/>
          <a:ln>
            <a:noFill/>
          </a:ln>
        </p:spPr>
      </p:pic>
      <p:pic>
        <p:nvPicPr>
          <p:cNvPr descr="preencoded.png" id="98" name="Google Shape;98;p2"/>
          <p:cNvPicPr preferRelativeResize="0"/>
          <p:nvPr/>
        </p:nvPicPr>
        <p:blipFill rotWithShape="1">
          <a:blip r:embed="rId4">
            <a:alphaModFix/>
          </a:blip>
          <a:srcRect b="0" l="0" r="0" t="0"/>
          <a:stretch/>
        </p:blipFill>
        <p:spPr>
          <a:xfrm>
            <a:off x="8839200" y="0"/>
            <a:ext cx="4763" cy="4391025"/>
          </a:xfrm>
          <a:prstGeom prst="rect">
            <a:avLst/>
          </a:prstGeom>
          <a:noFill/>
          <a:ln>
            <a:noFill/>
          </a:ln>
        </p:spPr>
      </p:pic>
      <p:pic>
        <p:nvPicPr>
          <p:cNvPr descr="preencoded.png" id="99" name="Google Shape;99;p2"/>
          <p:cNvPicPr preferRelativeResize="0"/>
          <p:nvPr/>
        </p:nvPicPr>
        <p:blipFill rotWithShape="1">
          <a:blip r:embed="rId5">
            <a:alphaModFix/>
          </a:blip>
          <a:srcRect b="0" l="0" r="0" t="0"/>
          <a:stretch/>
        </p:blipFill>
        <p:spPr>
          <a:xfrm>
            <a:off x="0" y="4399863"/>
            <a:ext cx="790575" cy="209550"/>
          </a:xfrm>
          <a:prstGeom prst="rect">
            <a:avLst/>
          </a:prstGeom>
          <a:noFill/>
          <a:ln>
            <a:noFill/>
          </a:ln>
        </p:spPr>
      </p:pic>
      <p:pic>
        <p:nvPicPr>
          <p:cNvPr descr="preencoded.png" id="100" name="Google Shape;100;p2"/>
          <p:cNvPicPr preferRelativeResize="0"/>
          <p:nvPr/>
        </p:nvPicPr>
        <p:blipFill rotWithShape="1">
          <a:blip r:embed="rId6">
            <a:alphaModFix/>
          </a:blip>
          <a:srcRect b="0" l="0" r="0" t="0"/>
          <a:stretch/>
        </p:blipFill>
        <p:spPr>
          <a:xfrm>
            <a:off x="8353425" y="4399863"/>
            <a:ext cx="790575" cy="209550"/>
          </a:xfrm>
          <a:prstGeom prst="rect">
            <a:avLst/>
          </a:prstGeom>
          <a:noFill/>
          <a:ln>
            <a:noFill/>
          </a:ln>
        </p:spPr>
      </p:pic>
      <p:pic>
        <p:nvPicPr>
          <p:cNvPr descr="preencoded.png" id="101" name="Google Shape;101;p2"/>
          <p:cNvPicPr preferRelativeResize="0"/>
          <p:nvPr/>
        </p:nvPicPr>
        <p:blipFill rotWithShape="1">
          <a:blip r:embed="rId7">
            <a:alphaModFix/>
          </a:blip>
          <a:srcRect b="0" l="0" r="0" t="0"/>
          <a:stretch/>
        </p:blipFill>
        <p:spPr>
          <a:xfrm>
            <a:off x="381000" y="4795838"/>
            <a:ext cx="582507" cy="152400"/>
          </a:xfrm>
          <a:prstGeom prst="rect">
            <a:avLst/>
          </a:prstGeom>
          <a:noFill/>
          <a:ln>
            <a:noFill/>
          </a:ln>
        </p:spPr>
      </p:pic>
      <p:sp>
        <p:nvSpPr>
          <p:cNvPr id="102" name="Google Shape;102;p2"/>
          <p:cNvSpPr/>
          <p:nvPr/>
        </p:nvSpPr>
        <p:spPr>
          <a:xfrm>
            <a:off x="8186738" y="4791075"/>
            <a:ext cx="76200" cy="162000"/>
          </a:xfrm>
          <a:prstGeom prst="rect">
            <a:avLst/>
          </a:prstGeom>
          <a:noFill/>
          <a:ln>
            <a:noFill/>
          </a:ln>
        </p:spPr>
        <p:txBody>
          <a:bodyPr anchorCtr="0" anchor="t" bIns="0" lIns="0" spcFirstLastPara="1" rIns="0" wrap="square" tIns="0">
            <a:noAutofit/>
          </a:bodyPr>
          <a:lstStyle/>
          <a:p>
            <a:pPr indent="0" lvl="0" marL="0" marR="0" rtl="0" algn="l">
              <a:lnSpc>
                <a:spcPct val="119000"/>
              </a:lnSpc>
              <a:spcBef>
                <a:spcPts val="0"/>
              </a:spcBef>
              <a:spcAft>
                <a:spcPts val="0"/>
              </a:spcAft>
              <a:buClr>
                <a:srgbClr val="767789"/>
              </a:buClr>
              <a:buSzPts val="900"/>
              <a:buFont typeface="Arial"/>
              <a:buNone/>
            </a:pPr>
            <a:r>
              <a:rPr b="0" i="0" lang="en-US" sz="900" u="none" cap="none" strike="noStrike">
                <a:solidFill>
                  <a:srgbClr val="767789"/>
                </a:solidFill>
                <a:latin typeface="Arial"/>
                <a:ea typeface="Arial"/>
                <a:cs typeface="Arial"/>
                <a:sym typeface="Arial"/>
              </a:rPr>
              <a:t>/</a:t>
            </a:r>
            <a:endParaRPr b="0" i="0" sz="900" u="none" cap="none" strike="noStrike">
              <a:solidFill>
                <a:schemeClr val="dk1"/>
              </a:solidFill>
              <a:latin typeface="Calibri"/>
              <a:ea typeface="Calibri"/>
              <a:cs typeface="Calibri"/>
              <a:sym typeface="Calibri"/>
            </a:endParaRPr>
          </a:p>
        </p:txBody>
      </p:sp>
      <p:sp>
        <p:nvSpPr>
          <p:cNvPr id="103" name="Google Shape;103;p2"/>
          <p:cNvSpPr/>
          <p:nvPr/>
        </p:nvSpPr>
        <p:spPr>
          <a:xfrm>
            <a:off x="8353425" y="4791075"/>
            <a:ext cx="438300" cy="162000"/>
          </a:xfrm>
          <a:prstGeom prst="rect">
            <a:avLst/>
          </a:prstGeom>
          <a:noFill/>
          <a:ln>
            <a:noFill/>
          </a:ln>
        </p:spPr>
        <p:txBody>
          <a:bodyPr anchorCtr="0" anchor="t" bIns="0" lIns="0" spcFirstLastPara="1" rIns="0" wrap="square" tIns="0">
            <a:noAutofit/>
          </a:bodyPr>
          <a:lstStyle/>
          <a:p>
            <a:pPr indent="0" lvl="0" marL="0" marR="0" rtl="0" algn="l">
              <a:lnSpc>
                <a:spcPct val="119000"/>
              </a:lnSpc>
              <a:spcBef>
                <a:spcPts val="0"/>
              </a:spcBef>
              <a:spcAft>
                <a:spcPts val="0"/>
              </a:spcAft>
              <a:buClr>
                <a:srgbClr val="767789"/>
              </a:buClr>
              <a:buSzPts val="900"/>
              <a:buFont typeface="Arial"/>
              <a:buNone/>
            </a:pPr>
            <a:r>
              <a:rPr b="0" i="0" lang="en-US" sz="900" u="none" cap="none" strike="noStrike">
                <a:solidFill>
                  <a:srgbClr val="767789"/>
                </a:solidFill>
                <a:latin typeface="Arial"/>
                <a:ea typeface="Arial"/>
                <a:cs typeface="Arial"/>
                <a:sym typeface="Arial"/>
              </a:rPr>
              <a:t>Page 03</a:t>
            </a:r>
            <a:endParaRPr b="0" i="0" sz="900" u="none" cap="none" strike="noStrike">
              <a:solidFill>
                <a:schemeClr val="dk1"/>
              </a:solidFill>
              <a:latin typeface="Calibri"/>
              <a:ea typeface="Calibri"/>
              <a:cs typeface="Calibri"/>
              <a:sym typeface="Calibri"/>
            </a:endParaRPr>
          </a:p>
        </p:txBody>
      </p:sp>
      <p:sp>
        <p:nvSpPr>
          <p:cNvPr id="104" name="Google Shape;104;p2"/>
          <p:cNvSpPr/>
          <p:nvPr/>
        </p:nvSpPr>
        <p:spPr>
          <a:xfrm>
            <a:off x="574575" y="218550"/>
            <a:ext cx="7825500" cy="565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1A1A1A"/>
              </a:buClr>
              <a:buSzPts val="3043"/>
              <a:buFont typeface="Calibri"/>
              <a:buNone/>
            </a:pPr>
            <a:r>
              <a:rPr b="1" i="0" lang="en-US" sz="3043" u="none" cap="none" strike="noStrike">
                <a:solidFill>
                  <a:srgbClr val="1A1A1A"/>
                </a:solidFill>
                <a:latin typeface="Calibri"/>
                <a:ea typeface="Calibri"/>
                <a:cs typeface="Calibri"/>
                <a:sym typeface="Calibri"/>
              </a:rPr>
              <a:t>About KYOVA Interstate Planning Commission</a:t>
            </a:r>
            <a:endParaRPr b="0" i="0" sz="3043" u="none" cap="none" strike="noStrike">
              <a:solidFill>
                <a:schemeClr val="dk1"/>
              </a:solidFill>
              <a:latin typeface="Calibri"/>
              <a:ea typeface="Calibri"/>
              <a:cs typeface="Calibri"/>
              <a:sym typeface="Calibri"/>
            </a:endParaRPr>
          </a:p>
        </p:txBody>
      </p:sp>
      <p:cxnSp>
        <p:nvCxnSpPr>
          <p:cNvPr id="105" name="Google Shape;105;p2"/>
          <p:cNvCxnSpPr/>
          <p:nvPr/>
        </p:nvCxnSpPr>
        <p:spPr>
          <a:xfrm>
            <a:off x="574575" y="870682"/>
            <a:ext cx="7825500" cy="0"/>
          </a:xfrm>
          <a:prstGeom prst="straightConnector1">
            <a:avLst/>
          </a:prstGeom>
          <a:noFill/>
          <a:ln cap="flat" cmpd="sng" w="12075">
            <a:solidFill>
              <a:srgbClr val="CCCCCC"/>
            </a:solidFill>
            <a:prstDash val="solid"/>
            <a:round/>
            <a:headEnd len="sm" w="sm" type="none"/>
            <a:tailEnd len="sm" w="sm" type="none"/>
          </a:ln>
        </p:spPr>
      </p:cxnSp>
      <p:sp>
        <p:nvSpPr>
          <p:cNvPr id="106" name="Google Shape;106;p2"/>
          <p:cNvSpPr/>
          <p:nvPr/>
        </p:nvSpPr>
        <p:spPr>
          <a:xfrm>
            <a:off x="574575" y="931548"/>
            <a:ext cx="7825500" cy="191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888888"/>
              </a:buClr>
              <a:buSzPts val="951"/>
              <a:buFont typeface="Calibri"/>
              <a:buNone/>
            </a:pPr>
            <a:r>
              <a:rPr b="0" i="1" lang="en-US" sz="951" u="none" cap="none" strike="noStrike">
                <a:solidFill>
                  <a:srgbClr val="0096FF"/>
                </a:solidFill>
                <a:latin typeface="Calibri"/>
                <a:ea typeface="Calibri"/>
                <a:cs typeface="Calibri"/>
                <a:sym typeface="Calibri"/>
              </a:rPr>
              <a:t>Bethany Wild  //  KYOVA Interstate Planning Commission</a:t>
            </a:r>
            <a:endParaRPr b="0" i="0" sz="951" u="none" cap="none" strike="noStrike">
              <a:solidFill>
                <a:srgbClr val="0096FF"/>
              </a:solidFill>
              <a:latin typeface="Calibri"/>
              <a:ea typeface="Calibri"/>
              <a:cs typeface="Calibri"/>
              <a:sym typeface="Calibri"/>
            </a:endParaRPr>
          </a:p>
        </p:txBody>
      </p:sp>
      <p:sp>
        <p:nvSpPr>
          <p:cNvPr id="107" name="Google Shape;107;p2"/>
          <p:cNvSpPr/>
          <p:nvPr/>
        </p:nvSpPr>
        <p:spPr>
          <a:xfrm>
            <a:off x="574575" y="1131527"/>
            <a:ext cx="3999900" cy="2913000"/>
          </a:xfrm>
          <a:prstGeom prst="rect">
            <a:avLst/>
          </a:prstGeom>
          <a:noFill/>
          <a:ln>
            <a:noFill/>
          </a:ln>
        </p:spPr>
        <p:txBody>
          <a:bodyPr anchorCtr="0" anchor="ctr" bIns="43450" lIns="86925" spcFirstLastPara="1" rIns="86925" wrap="square" tIns="43450">
            <a:noAutofit/>
          </a:bodyPr>
          <a:lstStyle/>
          <a:p>
            <a:pPr indent="0" lvl="0" marL="0" marR="0" rtl="0" algn="l">
              <a:lnSpc>
                <a:spcPct val="100000"/>
              </a:lnSpc>
              <a:spcBef>
                <a:spcPts val="0"/>
              </a:spcBef>
              <a:spcAft>
                <a:spcPts val="0"/>
              </a:spcAft>
              <a:buClr>
                <a:srgbClr val="1A1A1A"/>
              </a:buClr>
              <a:buSzPts val="1331"/>
              <a:buFont typeface="Calibri"/>
              <a:buNone/>
            </a:pPr>
            <a:r>
              <a:rPr b="1" i="0" lang="en-US" sz="1331" u="none" cap="none" strike="noStrike">
                <a:solidFill>
                  <a:srgbClr val="1A1A1A"/>
                </a:solidFill>
                <a:latin typeface="Calibri"/>
                <a:ea typeface="Calibri"/>
                <a:cs typeface="Calibri"/>
                <a:sym typeface="Calibri"/>
              </a:rPr>
              <a:t>Who We Are</a:t>
            </a:r>
            <a:endParaRPr b="0" i="0" sz="1331"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571"/>
              <a:buFont typeface="Calibri"/>
              <a:buNone/>
            </a:pPr>
            <a:r>
              <a:rPr b="0" i="0" lang="en-US" sz="571" u="none" cap="none" strike="noStrike">
                <a:solidFill>
                  <a:srgbClr val="000000"/>
                </a:solidFill>
                <a:latin typeface="Calibri"/>
                <a:ea typeface="Calibri"/>
                <a:cs typeface="Calibri"/>
                <a:sym typeface="Calibri"/>
              </a:rPr>
              <a:t> </a:t>
            </a:r>
            <a:endParaRPr b="0" i="0" sz="1331"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444444"/>
              </a:buClr>
              <a:buSzPts val="1141"/>
              <a:buFont typeface="Calibri"/>
              <a:buNone/>
            </a:pPr>
            <a:r>
              <a:rPr b="0" i="0" lang="en-US" sz="1141" u="none" cap="none" strike="noStrike">
                <a:solidFill>
                  <a:srgbClr val="444444"/>
                </a:solidFill>
                <a:latin typeface="Calibri"/>
                <a:ea typeface="Calibri"/>
                <a:cs typeface="Calibri"/>
                <a:sym typeface="Calibri"/>
              </a:rPr>
              <a:t>KYOVA Interstate Planning Commission is the metropolitan planning organization serving the </a:t>
            </a:r>
            <a:r>
              <a:rPr b="1" i="0" lang="en-US" sz="1141" u="none" cap="none" strike="noStrike">
                <a:solidFill>
                  <a:srgbClr val="444444"/>
                </a:solidFill>
                <a:latin typeface="Calibri"/>
                <a:ea typeface="Calibri"/>
                <a:cs typeface="Calibri"/>
                <a:sym typeface="Calibri"/>
              </a:rPr>
              <a:t>Huntington, WV, Ashland, KY, Ironton, OH</a:t>
            </a:r>
            <a:r>
              <a:rPr b="0" i="0" lang="en-US" sz="1141" u="none" cap="none" strike="noStrike">
                <a:solidFill>
                  <a:srgbClr val="444444"/>
                </a:solidFill>
                <a:latin typeface="Calibri"/>
                <a:ea typeface="Calibri"/>
                <a:cs typeface="Calibri"/>
                <a:sym typeface="Calibri"/>
              </a:rPr>
              <a:t> tri-state urbanized area along the Ohio River Valley.</a:t>
            </a:r>
            <a:endParaRPr b="0" i="0" sz="1331"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331"/>
              <a:buFont typeface="Calibri"/>
              <a:buNone/>
            </a:pPr>
            <a:r>
              <a:t/>
            </a:r>
            <a:endParaRPr b="0" i="0" sz="1331"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444444"/>
              </a:buClr>
              <a:buSzPts val="1141"/>
              <a:buFont typeface="Calibri"/>
              <a:buNone/>
            </a:pPr>
            <a:r>
              <a:rPr b="0" i="0" lang="en-US" sz="1141" u="none" cap="none" strike="noStrike">
                <a:solidFill>
                  <a:srgbClr val="444444"/>
                </a:solidFill>
                <a:latin typeface="Calibri"/>
                <a:ea typeface="Calibri"/>
                <a:cs typeface="Calibri"/>
                <a:sym typeface="Calibri"/>
              </a:rPr>
              <a:t>KYOVA </a:t>
            </a:r>
            <a:r>
              <a:rPr b="1" i="0" lang="en-US" sz="1141" u="none" cap="none" strike="noStrike">
                <a:solidFill>
                  <a:srgbClr val="444444"/>
                </a:solidFill>
                <a:latin typeface="Calibri"/>
                <a:ea typeface="Calibri"/>
                <a:cs typeface="Calibri"/>
                <a:sym typeface="Calibri"/>
              </a:rPr>
              <a:t>coordinates regional transportation planning across three states</a:t>
            </a:r>
            <a:r>
              <a:rPr b="0" i="0" lang="en-US" sz="1141" u="none" cap="none" strike="noStrike">
                <a:solidFill>
                  <a:srgbClr val="444444"/>
                </a:solidFill>
                <a:latin typeface="Calibri"/>
                <a:ea typeface="Calibri"/>
                <a:cs typeface="Calibri"/>
                <a:sym typeface="Calibri"/>
              </a:rPr>
              <a:t>, working with member jurisdictions to develop long-range transportation plans, short-range improvement programs, and special studies </a:t>
            </a:r>
            <a:r>
              <a:rPr b="1" i="0" lang="en-US" sz="1141" u="none" cap="none" strike="noStrike">
                <a:solidFill>
                  <a:srgbClr val="444444"/>
                </a:solidFill>
                <a:latin typeface="Calibri"/>
                <a:ea typeface="Calibri"/>
                <a:cs typeface="Calibri"/>
                <a:sym typeface="Calibri"/>
              </a:rPr>
              <a:t>that address the region's unique multi-state mobility needs</a:t>
            </a:r>
            <a:r>
              <a:rPr b="0" i="0" lang="en-US" sz="1141" u="none" cap="none" strike="noStrike">
                <a:solidFill>
                  <a:srgbClr val="444444"/>
                </a:solidFill>
                <a:latin typeface="Calibri"/>
                <a:ea typeface="Calibri"/>
                <a:cs typeface="Calibri"/>
                <a:sym typeface="Calibri"/>
              </a:rPr>
              <a:t>.</a:t>
            </a:r>
            <a:endParaRPr b="0" i="0" sz="1331" u="none" cap="none" strike="noStrike">
              <a:solidFill>
                <a:schemeClr val="dk1"/>
              </a:solidFill>
              <a:latin typeface="Calibri"/>
              <a:ea typeface="Calibri"/>
              <a:cs typeface="Calibri"/>
              <a:sym typeface="Calibri"/>
            </a:endParaRPr>
          </a:p>
        </p:txBody>
      </p:sp>
      <p:sp>
        <p:nvSpPr>
          <p:cNvPr id="108" name="Google Shape;108;p2"/>
          <p:cNvSpPr/>
          <p:nvPr/>
        </p:nvSpPr>
        <p:spPr>
          <a:xfrm>
            <a:off x="4791698" y="1088060"/>
            <a:ext cx="1826100" cy="1391400"/>
          </a:xfrm>
          <a:prstGeom prst="rect">
            <a:avLst/>
          </a:prstGeom>
          <a:solidFill>
            <a:srgbClr val="F4F4F4"/>
          </a:solidFill>
          <a:ln cap="flat" cmpd="sng" w="12075">
            <a:solidFill>
              <a:srgbClr val="27328C"/>
            </a:solidFill>
            <a:prstDash val="solid"/>
            <a:round/>
            <a:headEnd len="sm" w="sm" type="none"/>
            <a:tailEnd len="sm" w="sm" type="none"/>
          </a:ln>
        </p:spPr>
        <p:txBody>
          <a:bodyPr anchorCtr="0" anchor="t" bIns="43450" lIns="86925" spcFirstLastPara="1" rIns="86925" wrap="square" tIns="43450">
            <a:noAutofit/>
          </a:bodyPr>
          <a:lstStyle/>
          <a:p>
            <a:pPr indent="0" lvl="0" marL="0" marR="0" rtl="0" algn="l">
              <a:lnSpc>
                <a:spcPct val="100000"/>
              </a:lnSpc>
              <a:spcBef>
                <a:spcPts val="0"/>
              </a:spcBef>
              <a:spcAft>
                <a:spcPts val="0"/>
              </a:spcAft>
              <a:buClr>
                <a:srgbClr val="000000"/>
              </a:buClr>
              <a:buSzPts val="1712"/>
              <a:buFont typeface="Arial"/>
              <a:buNone/>
            </a:pPr>
            <a:r>
              <a:t/>
            </a:r>
            <a:endParaRPr b="0" i="0" sz="1712" u="none" cap="none" strike="noStrike">
              <a:solidFill>
                <a:schemeClr val="dk1"/>
              </a:solidFill>
              <a:latin typeface="Calibri"/>
              <a:ea typeface="Calibri"/>
              <a:cs typeface="Calibri"/>
              <a:sym typeface="Calibri"/>
            </a:endParaRPr>
          </a:p>
        </p:txBody>
      </p:sp>
      <p:sp>
        <p:nvSpPr>
          <p:cNvPr id="109" name="Google Shape;109;p2"/>
          <p:cNvSpPr/>
          <p:nvPr/>
        </p:nvSpPr>
        <p:spPr>
          <a:xfrm>
            <a:off x="4791698" y="1218486"/>
            <a:ext cx="1826100" cy="652200"/>
          </a:xfrm>
          <a:prstGeom prst="rect">
            <a:avLst/>
          </a:prstGeom>
          <a:noFill/>
          <a:ln>
            <a:noFill/>
          </a:ln>
        </p:spPr>
        <p:txBody>
          <a:bodyPr anchorCtr="0" anchor="ctr" bIns="43450" lIns="86925" spcFirstLastPara="1" rIns="86925" wrap="square" tIns="43450">
            <a:noAutofit/>
          </a:bodyPr>
          <a:lstStyle/>
          <a:p>
            <a:pPr indent="0" lvl="0" marL="0" marR="0" rtl="0" algn="ctr">
              <a:lnSpc>
                <a:spcPct val="100000"/>
              </a:lnSpc>
              <a:spcBef>
                <a:spcPts val="0"/>
              </a:spcBef>
              <a:spcAft>
                <a:spcPts val="0"/>
              </a:spcAft>
              <a:buClr>
                <a:srgbClr val="1A1A1A"/>
              </a:buClr>
              <a:buSzPts val="3423"/>
              <a:buFont typeface="Calibri"/>
              <a:buNone/>
            </a:pPr>
            <a:r>
              <a:rPr b="1" i="0" lang="en-US" sz="3423" u="none" cap="none" strike="noStrike">
                <a:solidFill>
                  <a:srgbClr val="1A1A1A"/>
                </a:solidFill>
                <a:latin typeface="Calibri"/>
                <a:ea typeface="Calibri"/>
                <a:cs typeface="Calibri"/>
                <a:sym typeface="Calibri"/>
              </a:rPr>
              <a:t>3</a:t>
            </a:r>
            <a:endParaRPr b="0" i="0" sz="3423" u="none" cap="none" strike="noStrike">
              <a:solidFill>
                <a:schemeClr val="dk1"/>
              </a:solidFill>
              <a:latin typeface="Calibri"/>
              <a:ea typeface="Calibri"/>
              <a:cs typeface="Calibri"/>
              <a:sym typeface="Calibri"/>
            </a:endParaRPr>
          </a:p>
        </p:txBody>
      </p:sp>
      <p:sp>
        <p:nvSpPr>
          <p:cNvPr id="110" name="Google Shape;110;p2"/>
          <p:cNvSpPr/>
          <p:nvPr/>
        </p:nvSpPr>
        <p:spPr>
          <a:xfrm>
            <a:off x="4791698" y="1870619"/>
            <a:ext cx="1826100" cy="521700"/>
          </a:xfrm>
          <a:prstGeom prst="rect">
            <a:avLst/>
          </a:prstGeom>
          <a:noFill/>
          <a:ln>
            <a:noFill/>
          </a:ln>
        </p:spPr>
        <p:txBody>
          <a:bodyPr anchorCtr="0" anchor="ctr" bIns="43450" lIns="86925" spcFirstLastPara="1" rIns="86925" wrap="square" tIns="43450">
            <a:noAutofit/>
          </a:bodyPr>
          <a:lstStyle/>
          <a:p>
            <a:pPr indent="0" lvl="0" marL="0" marR="0" rtl="0" algn="ctr">
              <a:lnSpc>
                <a:spcPct val="100000"/>
              </a:lnSpc>
              <a:spcBef>
                <a:spcPts val="0"/>
              </a:spcBef>
              <a:spcAft>
                <a:spcPts val="0"/>
              </a:spcAft>
              <a:buClr>
                <a:srgbClr val="666666"/>
              </a:buClr>
              <a:buSzPts val="951"/>
              <a:buFont typeface="Calibri"/>
              <a:buNone/>
            </a:pPr>
            <a:r>
              <a:rPr b="0" i="0" lang="en-US" sz="1251" u="none" cap="none" strike="noStrike">
                <a:solidFill>
                  <a:srgbClr val="666666"/>
                </a:solidFill>
                <a:latin typeface="Calibri"/>
                <a:ea typeface="Calibri"/>
                <a:cs typeface="Calibri"/>
                <a:sym typeface="Calibri"/>
              </a:rPr>
              <a:t>States</a:t>
            </a:r>
            <a:endParaRPr b="0" i="0" sz="1251"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666666"/>
              </a:buClr>
              <a:buSzPts val="951"/>
              <a:buFont typeface="Calibri"/>
              <a:buNone/>
            </a:pPr>
            <a:r>
              <a:rPr b="0" i="0" lang="en-US" sz="1251" u="none" cap="none" strike="noStrike">
                <a:solidFill>
                  <a:srgbClr val="666666"/>
                </a:solidFill>
                <a:latin typeface="Calibri"/>
                <a:ea typeface="Calibri"/>
                <a:cs typeface="Calibri"/>
                <a:sym typeface="Calibri"/>
              </a:rPr>
              <a:t>KY · OH · WV</a:t>
            </a:r>
            <a:endParaRPr b="0" i="0" sz="1251" u="none" cap="none" strike="noStrike">
              <a:solidFill>
                <a:schemeClr val="dk1"/>
              </a:solidFill>
              <a:latin typeface="Calibri"/>
              <a:ea typeface="Calibri"/>
              <a:cs typeface="Calibri"/>
              <a:sym typeface="Calibri"/>
            </a:endParaRPr>
          </a:p>
        </p:txBody>
      </p:sp>
      <p:sp>
        <p:nvSpPr>
          <p:cNvPr id="111" name="Google Shape;111;p2"/>
          <p:cNvSpPr/>
          <p:nvPr/>
        </p:nvSpPr>
        <p:spPr>
          <a:xfrm>
            <a:off x="6748096" y="1088060"/>
            <a:ext cx="1826100" cy="1391400"/>
          </a:xfrm>
          <a:prstGeom prst="rect">
            <a:avLst/>
          </a:prstGeom>
          <a:solidFill>
            <a:srgbClr val="F4F4F4"/>
          </a:solidFill>
          <a:ln cap="flat" cmpd="sng" w="12075">
            <a:solidFill>
              <a:srgbClr val="0B7152"/>
            </a:solidFill>
            <a:prstDash val="solid"/>
            <a:round/>
            <a:headEnd len="sm" w="sm" type="none"/>
            <a:tailEnd len="sm" w="sm" type="none"/>
          </a:ln>
        </p:spPr>
        <p:txBody>
          <a:bodyPr anchorCtr="0" anchor="t" bIns="43450" lIns="86925" spcFirstLastPara="1" rIns="86925" wrap="square" tIns="43450">
            <a:noAutofit/>
          </a:bodyPr>
          <a:lstStyle/>
          <a:p>
            <a:pPr indent="0" lvl="0" marL="0" marR="0" rtl="0" algn="l">
              <a:lnSpc>
                <a:spcPct val="100000"/>
              </a:lnSpc>
              <a:spcBef>
                <a:spcPts val="0"/>
              </a:spcBef>
              <a:spcAft>
                <a:spcPts val="0"/>
              </a:spcAft>
              <a:buClr>
                <a:srgbClr val="000000"/>
              </a:buClr>
              <a:buSzPts val="1712"/>
              <a:buFont typeface="Arial"/>
              <a:buNone/>
            </a:pPr>
            <a:r>
              <a:t/>
            </a:r>
            <a:endParaRPr b="0" i="0" sz="1712" u="none" cap="none" strike="noStrike">
              <a:solidFill>
                <a:schemeClr val="dk1"/>
              </a:solidFill>
              <a:latin typeface="Calibri"/>
              <a:ea typeface="Calibri"/>
              <a:cs typeface="Calibri"/>
              <a:sym typeface="Calibri"/>
            </a:endParaRPr>
          </a:p>
        </p:txBody>
      </p:sp>
      <p:sp>
        <p:nvSpPr>
          <p:cNvPr id="112" name="Google Shape;112;p2"/>
          <p:cNvSpPr/>
          <p:nvPr/>
        </p:nvSpPr>
        <p:spPr>
          <a:xfrm>
            <a:off x="4791696" y="2783761"/>
            <a:ext cx="1826100" cy="652200"/>
          </a:xfrm>
          <a:prstGeom prst="rect">
            <a:avLst/>
          </a:prstGeom>
          <a:noFill/>
          <a:ln>
            <a:noFill/>
          </a:ln>
        </p:spPr>
        <p:txBody>
          <a:bodyPr anchorCtr="0" anchor="ctr" bIns="43450" lIns="86925" spcFirstLastPara="1" rIns="86925" wrap="square" tIns="43450">
            <a:noAutofit/>
          </a:bodyPr>
          <a:lstStyle/>
          <a:p>
            <a:pPr indent="0" lvl="0" marL="0" marR="0" rtl="0" algn="ctr">
              <a:lnSpc>
                <a:spcPct val="100000"/>
              </a:lnSpc>
              <a:spcBef>
                <a:spcPts val="0"/>
              </a:spcBef>
              <a:spcAft>
                <a:spcPts val="0"/>
              </a:spcAft>
              <a:buClr>
                <a:srgbClr val="1A1A1A"/>
              </a:buClr>
              <a:buSzPts val="3423"/>
              <a:buFont typeface="Calibri"/>
              <a:buNone/>
            </a:pPr>
            <a:r>
              <a:rPr b="1" i="0" lang="en-US" sz="3423" u="none" cap="none" strike="noStrike">
                <a:solidFill>
                  <a:srgbClr val="1A1A1A"/>
                </a:solidFill>
                <a:latin typeface="Calibri"/>
                <a:ea typeface="Calibri"/>
                <a:cs typeface="Calibri"/>
                <a:sym typeface="Calibri"/>
              </a:rPr>
              <a:t>38,404</a:t>
            </a:r>
            <a:endParaRPr b="1" i="0" sz="3423" u="none" cap="none" strike="noStrike">
              <a:solidFill>
                <a:srgbClr val="1A1A1A"/>
              </a:solidFill>
              <a:latin typeface="Calibri"/>
              <a:ea typeface="Calibri"/>
              <a:cs typeface="Calibri"/>
              <a:sym typeface="Calibri"/>
            </a:endParaRPr>
          </a:p>
        </p:txBody>
      </p:sp>
      <p:sp>
        <p:nvSpPr>
          <p:cNvPr id="113" name="Google Shape;113;p2"/>
          <p:cNvSpPr/>
          <p:nvPr/>
        </p:nvSpPr>
        <p:spPr>
          <a:xfrm>
            <a:off x="4791696" y="3435894"/>
            <a:ext cx="1826100" cy="521700"/>
          </a:xfrm>
          <a:prstGeom prst="rect">
            <a:avLst/>
          </a:prstGeom>
          <a:noFill/>
          <a:ln>
            <a:noFill/>
          </a:ln>
        </p:spPr>
        <p:txBody>
          <a:bodyPr anchorCtr="0" anchor="ctr" bIns="43450" lIns="86925" spcFirstLastPara="1" rIns="86925" wrap="square" tIns="43450">
            <a:noAutofit/>
          </a:bodyPr>
          <a:lstStyle/>
          <a:p>
            <a:pPr indent="0" lvl="0" marL="0" marR="0" rtl="0" algn="ctr">
              <a:lnSpc>
                <a:spcPct val="100000"/>
              </a:lnSpc>
              <a:spcBef>
                <a:spcPts val="0"/>
              </a:spcBef>
              <a:spcAft>
                <a:spcPts val="0"/>
              </a:spcAft>
              <a:buClr>
                <a:srgbClr val="666666"/>
              </a:buClr>
              <a:buSzPts val="951"/>
              <a:buFont typeface="Calibri"/>
              <a:buNone/>
            </a:pPr>
            <a:r>
              <a:rPr b="0" i="0" lang="en-US" sz="1251" u="none" cap="none" strike="noStrike">
                <a:solidFill>
                  <a:srgbClr val="666666"/>
                </a:solidFill>
                <a:latin typeface="Calibri"/>
                <a:ea typeface="Calibri"/>
                <a:cs typeface="Calibri"/>
                <a:sym typeface="Calibri"/>
              </a:rPr>
              <a:t>Crashes</a:t>
            </a:r>
            <a:br>
              <a:rPr b="0" i="0" lang="en-US" sz="1251" u="none" cap="none" strike="noStrike">
                <a:solidFill>
                  <a:srgbClr val="666666"/>
                </a:solidFill>
                <a:latin typeface="Calibri"/>
                <a:ea typeface="Calibri"/>
                <a:cs typeface="Calibri"/>
                <a:sym typeface="Calibri"/>
              </a:rPr>
            </a:br>
            <a:r>
              <a:rPr b="0" i="0" lang="en-US" sz="1251" u="none" cap="none" strike="noStrike">
                <a:solidFill>
                  <a:srgbClr val="666666"/>
                </a:solidFill>
                <a:latin typeface="Calibri"/>
                <a:ea typeface="Calibri"/>
                <a:cs typeface="Calibri"/>
                <a:sym typeface="Calibri"/>
              </a:rPr>
              <a:t>(2019-2024)</a:t>
            </a:r>
            <a:endParaRPr b="0" i="0" sz="1251" u="none" cap="none" strike="noStrike">
              <a:solidFill>
                <a:schemeClr val="dk1"/>
              </a:solidFill>
              <a:latin typeface="Calibri"/>
              <a:ea typeface="Calibri"/>
              <a:cs typeface="Calibri"/>
              <a:sym typeface="Calibri"/>
            </a:endParaRPr>
          </a:p>
        </p:txBody>
      </p:sp>
      <p:sp>
        <p:nvSpPr>
          <p:cNvPr id="114" name="Google Shape;114;p2"/>
          <p:cNvSpPr/>
          <p:nvPr/>
        </p:nvSpPr>
        <p:spPr>
          <a:xfrm>
            <a:off x="6748098" y="2783761"/>
            <a:ext cx="1826100" cy="652200"/>
          </a:xfrm>
          <a:prstGeom prst="rect">
            <a:avLst/>
          </a:prstGeom>
          <a:noFill/>
          <a:ln>
            <a:noFill/>
          </a:ln>
        </p:spPr>
        <p:txBody>
          <a:bodyPr anchorCtr="0" anchor="ctr" bIns="43450" lIns="86925" spcFirstLastPara="1" rIns="86925" wrap="square" tIns="43450">
            <a:noAutofit/>
          </a:bodyPr>
          <a:lstStyle/>
          <a:p>
            <a:pPr indent="0" lvl="0" marL="0" marR="0" rtl="0" algn="ctr">
              <a:lnSpc>
                <a:spcPct val="100000"/>
              </a:lnSpc>
              <a:spcBef>
                <a:spcPts val="0"/>
              </a:spcBef>
              <a:spcAft>
                <a:spcPts val="0"/>
              </a:spcAft>
              <a:buClr>
                <a:srgbClr val="1A1A1A"/>
              </a:buClr>
              <a:buSzPts val="3423"/>
              <a:buFont typeface="Calibri"/>
              <a:buNone/>
            </a:pPr>
            <a:r>
              <a:rPr b="1" i="0" lang="en-US" sz="3423" u="none" cap="none" strike="noStrike">
                <a:solidFill>
                  <a:srgbClr val="1A1A1A"/>
                </a:solidFill>
                <a:latin typeface="Calibri"/>
                <a:ea typeface="Calibri"/>
                <a:cs typeface="Calibri"/>
                <a:sym typeface="Calibri"/>
              </a:rPr>
              <a:t>181</a:t>
            </a:r>
            <a:endParaRPr b="0" i="0" sz="3423" u="none" cap="none" strike="noStrike">
              <a:solidFill>
                <a:schemeClr val="dk1"/>
              </a:solidFill>
              <a:latin typeface="Calibri"/>
              <a:ea typeface="Calibri"/>
              <a:cs typeface="Calibri"/>
              <a:sym typeface="Calibri"/>
            </a:endParaRPr>
          </a:p>
        </p:txBody>
      </p:sp>
      <p:sp>
        <p:nvSpPr>
          <p:cNvPr id="115" name="Google Shape;115;p2"/>
          <p:cNvSpPr/>
          <p:nvPr/>
        </p:nvSpPr>
        <p:spPr>
          <a:xfrm>
            <a:off x="6748098" y="3435894"/>
            <a:ext cx="1826100" cy="521700"/>
          </a:xfrm>
          <a:prstGeom prst="rect">
            <a:avLst/>
          </a:prstGeom>
          <a:noFill/>
          <a:ln>
            <a:noFill/>
          </a:ln>
        </p:spPr>
        <p:txBody>
          <a:bodyPr anchorCtr="0" anchor="ctr" bIns="43450" lIns="86925" spcFirstLastPara="1" rIns="86925" wrap="square" tIns="43450">
            <a:noAutofit/>
          </a:bodyPr>
          <a:lstStyle/>
          <a:p>
            <a:pPr indent="0" lvl="0" marL="0" marR="0" rtl="0" algn="ctr">
              <a:lnSpc>
                <a:spcPct val="100000"/>
              </a:lnSpc>
              <a:spcBef>
                <a:spcPts val="0"/>
              </a:spcBef>
              <a:spcAft>
                <a:spcPts val="0"/>
              </a:spcAft>
              <a:buClr>
                <a:srgbClr val="666666"/>
              </a:buClr>
              <a:buSzPts val="951"/>
              <a:buFont typeface="Calibri"/>
              <a:buNone/>
            </a:pPr>
            <a:r>
              <a:rPr b="0" i="0" lang="en-US" sz="1251" u="none" cap="none" strike="noStrike">
                <a:solidFill>
                  <a:srgbClr val="666666"/>
                </a:solidFill>
                <a:latin typeface="Calibri"/>
                <a:ea typeface="Calibri"/>
                <a:cs typeface="Calibri"/>
                <a:sym typeface="Calibri"/>
              </a:rPr>
              <a:t>Fatal crashes </a:t>
            </a:r>
            <a:endParaRPr b="0" i="0" sz="1251" u="none" cap="none" strike="noStrike">
              <a:solidFill>
                <a:srgbClr val="666666"/>
              </a:solidFill>
              <a:latin typeface="Calibri"/>
              <a:ea typeface="Calibri"/>
              <a:cs typeface="Calibri"/>
              <a:sym typeface="Calibri"/>
            </a:endParaRPr>
          </a:p>
          <a:p>
            <a:pPr indent="0" lvl="0" marL="0" marR="0" rtl="0" algn="ctr">
              <a:lnSpc>
                <a:spcPct val="100000"/>
              </a:lnSpc>
              <a:spcBef>
                <a:spcPts val="0"/>
              </a:spcBef>
              <a:spcAft>
                <a:spcPts val="0"/>
              </a:spcAft>
              <a:buClr>
                <a:srgbClr val="666666"/>
              </a:buClr>
              <a:buSzPts val="951"/>
              <a:buFont typeface="Calibri"/>
              <a:buNone/>
            </a:pPr>
            <a:r>
              <a:rPr b="0" i="0" lang="en-US" sz="1251" u="none" cap="none" strike="noStrike">
                <a:solidFill>
                  <a:srgbClr val="666666"/>
                </a:solidFill>
                <a:latin typeface="Calibri"/>
                <a:ea typeface="Calibri"/>
                <a:cs typeface="Calibri"/>
                <a:sym typeface="Calibri"/>
              </a:rPr>
              <a:t>since 2019</a:t>
            </a:r>
            <a:endParaRPr b="0" i="0" sz="1251" u="none" cap="none" strike="noStrike">
              <a:solidFill>
                <a:schemeClr val="dk1"/>
              </a:solidFill>
              <a:latin typeface="Calibri"/>
              <a:ea typeface="Calibri"/>
              <a:cs typeface="Calibri"/>
              <a:sym typeface="Calibri"/>
            </a:endParaRPr>
          </a:p>
        </p:txBody>
      </p:sp>
      <p:sp>
        <p:nvSpPr>
          <p:cNvPr id="116" name="Google Shape;116;p2"/>
          <p:cNvSpPr/>
          <p:nvPr/>
        </p:nvSpPr>
        <p:spPr>
          <a:xfrm>
            <a:off x="6748096" y="1218486"/>
            <a:ext cx="1826100" cy="652200"/>
          </a:xfrm>
          <a:prstGeom prst="rect">
            <a:avLst/>
          </a:prstGeom>
          <a:noFill/>
          <a:ln>
            <a:noFill/>
          </a:ln>
        </p:spPr>
        <p:txBody>
          <a:bodyPr anchorCtr="0" anchor="ctr" bIns="43450" lIns="86925" spcFirstLastPara="1" rIns="86925" wrap="square" tIns="43450">
            <a:noAutofit/>
          </a:bodyPr>
          <a:lstStyle/>
          <a:p>
            <a:pPr indent="0" lvl="0" marL="0" marR="0" rtl="0" algn="ctr">
              <a:lnSpc>
                <a:spcPct val="100000"/>
              </a:lnSpc>
              <a:spcBef>
                <a:spcPts val="0"/>
              </a:spcBef>
              <a:spcAft>
                <a:spcPts val="0"/>
              </a:spcAft>
              <a:buClr>
                <a:srgbClr val="1A1A1A"/>
              </a:buClr>
              <a:buSzPts val="3423"/>
              <a:buFont typeface="Calibri"/>
              <a:buNone/>
            </a:pPr>
            <a:r>
              <a:rPr b="1" i="0" lang="en-US" sz="3423" u="none" cap="none" strike="noStrike">
                <a:solidFill>
                  <a:srgbClr val="1A1A1A"/>
                </a:solidFill>
                <a:latin typeface="Calibri"/>
                <a:ea typeface="Calibri"/>
                <a:cs typeface="Calibri"/>
                <a:sym typeface="Calibri"/>
              </a:rPr>
              <a:t>360,000</a:t>
            </a:r>
            <a:endParaRPr b="0" i="0" sz="3423" u="none" cap="none" strike="noStrike">
              <a:solidFill>
                <a:schemeClr val="dk1"/>
              </a:solidFill>
              <a:latin typeface="Calibri"/>
              <a:ea typeface="Calibri"/>
              <a:cs typeface="Calibri"/>
              <a:sym typeface="Calibri"/>
            </a:endParaRPr>
          </a:p>
        </p:txBody>
      </p:sp>
      <p:sp>
        <p:nvSpPr>
          <p:cNvPr id="117" name="Google Shape;117;p2"/>
          <p:cNvSpPr/>
          <p:nvPr/>
        </p:nvSpPr>
        <p:spPr>
          <a:xfrm>
            <a:off x="6748096" y="1870619"/>
            <a:ext cx="1826100" cy="521700"/>
          </a:xfrm>
          <a:prstGeom prst="rect">
            <a:avLst/>
          </a:prstGeom>
          <a:noFill/>
          <a:ln>
            <a:noFill/>
          </a:ln>
        </p:spPr>
        <p:txBody>
          <a:bodyPr anchorCtr="0" anchor="ctr" bIns="43450" lIns="86925" spcFirstLastPara="1" rIns="86925" wrap="square" tIns="43450">
            <a:noAutofit/>
          </a:bodyPr>
          <a:lstStyle/>
          <a:p>
            <a:pPr indent="0" lvl="0" marL="0" marR="0" rtl="0" algn="ctr">
              <a:lnSpc>
                <a:spcPct val="100000"/>
              </a:lnSpc>
              <a:spcBef>
                <a:spcPts val="0"/>
              </a:spcBef>
              <a:spcAft>
                <a:spcPts val="0"/>
              </a:spcAft>
              <a:buClr>
                <a:srgbClr val="666666"/>
              </a:buClr>
              <a:buSzPts val="951"/>
              <a:buFont typeface="Calibri"/>
              <a:buNone/>
            </a:pPr>
            <a:r>
              <a:rPr b="0" i="0" lang="en-US" sz="1251" u="none" cap="none" strike="noStrike">
                <a:solidFill>
                  <a:srgbClr val="666666"/>
                </a:solidFill>
                <a:latin typeface="Calibri"/>
                <a:ea typeface="Calibri"/>
                <a:cs typeface="Calibri"/>
                <a:sym typeface="Calibri"/>
              </a:rPr>
              <a:t>Estimated</a:t>
            </a:r>
            <a:endParaRPr sz="1251">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666666"/>
              </a:buClr>
              <a:buSzPts val="951"/>
              <a:buFont typeface="Calibri"/>
              <a:buNone/>
            </a:pPr>
            <a:r>
              <a:rPr b="0" i="0" lang="en-US" sz="1251" u="none" cap="none" strike="noStrike">
                <a:solidFill>
                  <a:srgbClr val="666666"/>
                </a:solidFill>
                <a:latin typeface="Calibri"/>
                <a:ea typeface="Calibri"/>
                <a:cs typeface="Calibri"/>
                <a:sym typeface="Calibri"/>
              </a:rPr>
              <a:t>Population</a:t>
            </a:r>
            <a:endParaRPr b="0" i="0" sz="1251"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2" name="Shape 122"/>
        <p:cNvGrpSpPr/>
        <p:nvPr/>
      </p:nvGrpSpPr>
      <p:grpSpPr>
        <a:xfrm>
          <a:off x="0" y="0"/>
          <a:ext cx="0" cy="0"/>
          <a:chOff x="0" y="0"/>
          <a:chExt cx="0" cy="0"/>
        </a:xfrm>
      </p:grpSpPr>
      <p:pic>
        <p:nvPicPr>
          <p:cNvPr descr="preencoded.png" id="123" name="Google Shape;123;p3"/>
          <p:cNvPicPr preferRelativeResize="0"/>
          <p:nvPr/>
        </p:nvPicPr>
        <p:blipFill rotWithShape="1">
          <a:blip r:embed="rId3">
            <a:alphaModFix/>
          </a:blip>
          <a:srcRect b="0" l="0" r="0" t="0"/>
          <a:stretch/>
        </p:blipFill>
        <p:spPr>
          <a:xfrm>
            <a:off x="0" y="4600575"/>
            <a:ext cx="9144003" cy="542925"/>
          </a:xfrm>
          <a:prstGeom prst="rect">
            <a:avLst/>
          </a:prstGeom>
          <a:noFill/>
          <a:ln>
            <a:noFill/>
          </a:ln>
        </p:spPr>
      </p:pic>
      <p:pic>
        <p:nvPicPr>
          <p:cNvPr descr="preencoded.png" id="124" name="Google Shape;124;p3"/>
          <p:cNvPicPr preferRelativeResize="0"/>
          <p:nvPr/>
        </p:nvPicPr>
        <p:blipFill rotWithShape="1">
          <a:blip r:embed="rId4">
            <a:alphaModFix/>
          </a:blip>
          <a:srcRect b="0" l="0" r="0" t="0"/>
          <a:stretch/>
        </p:blipFill>
        <p:spPr>
          <a:xfrm>
            <a:off x="304800" y="0"/>
            <a:ext cx="4763" cy="4391025"/>
          </a:xfrm>
          <a:prstGeom prst="rect">
            <a:avLst/>
          </a:prstGeom>
          <a:noFill/>
          <a:ln>
            <a:noFill/>
          </a:ln>
        </p:spPr>
      </p:pic>
      <p:pic>
        <p:nvPicPr>
          <p:cNvPr descr="preencoded.png" id="125" name="Google Shape;125;p3"/>
          <p:cNvPicPr preferRelativeResize="0"/>
          <p:nvPr/>
        </p:nvPicPr>
        <p:blipFill rotWithShape="1">
          <a:blip r:embed="rId4">
            <a:alphaModFix/>
          </a:blip>
          <a:srcRect b="0" l="0" r="0" t="0"/>
          <a:stretch/>
        </p:blipFill>
        <p:spPr>
          <a:xfrm>
            <a:off x="495300" y="0"/>
            <a:ext cx="4763" cy="4391025"/>
          </a:xfrm>
          <a:prstGeom prst="rect">
            <a:avLst/>
          </a:prstGeom>
          <a:noFill/>
          <a:ln>
            <a:noFill/>
          </a:ln>
        </p:spPr>
      </p:pic>
      <p:pic>
        <p:nvPicPr>
          <p:cNvPr descr="preencoded.png" id="126" name="Google Shape;126;p3"/>
          <p:cNvPicPr preferRelativeResize="0"/>
          <p:nvPr/>
        </p:nvPicPr>
        <p:blipFill rotWithShape="1">
          <a:blip r:embed="rId4">
            <a:alphaModFix/>
          </a:blip>
          <a:srcRect b="0" l="0" r="0" t="0"/>
          <a:stretch/>
        </p:blipFill>
        <p:spPr>
          <a:xfrm>
            <a:off x="8648700" y="0"/>
            <a:ext cx="4763" cy="4391025"/>
          </a:xfrm>
          <a:prstGeom prst="rect">
            <a:avLst/>
          </a:prstGeom>
          <a:noFill/>
          <a:ln>
            <a:noFill/>
          </a:ln>
        </p:spPr>
      </p:pic>
      <p:pic>
        <p:nvPicPr>
          <p:cNvPr descr="preencoded.png" id="127" name="Google Shape;127;p3"/>
          <p:cNvPicPr preferRelativeResize="0"/>
          <p:nvPr/>
        </p:nvPicPr>
        <p:blipFill rotWithShape="1">
          <a:blip r:embed="rId4">
            <a:alphaModFix/>
          </a:blip>
          <a:srcRect b="0" l="0" r="0" t="0"/>
          <a:stretch/>
        </p:blipFill>
        <p:spPr>
          <a:xfrm>
            <a:off x="8839200" y="0"/>
            <a:ext cx="4763" cy="4391025"/>
          </a:xfrm>
          <a:prstGeom prst="rect">
            <a:avLst/>
          </a:prstGeom>
          <a:noFill/>
          <a:ln>
            <a:noFill/>
          </a:ln>
        </p:spPr>
      </p:pic>
      <p:pic>
        <p:nvPicPr>
          <p:cNvPr descr="preencoded.png" id="128" name="Google Shape;128;p3"/>
          <p:cNvPicPr preferRelativeResize="0"/>
          <p:nvPr/>
        </p:nvPicPr>
        <p:blipFill rotWithShape="1">
          <a:blip r:embed="rId5">
            <a:alphaModFix/>
          </a:blip>
          <a:srcRect b="0" l="0" r="0" t="0"/>
          <a:stretch/>
        </p:blipFill>
        <p:spPr>
          <a:xfrm>
            <a:off x="0" y="4399863"/>
            <a:ext cx="790575" cy="209550"/>
          </a:xfrm>
          <a:prstGeom prst="rect">
            <a:avLst/>
          </a:prstGeom>
          <a:noFill/>
          <a:ln>
            <a:noFill/>
          </a:ln>
        </p:spPr>
      </p:pic>
      <p:pic>
        <p:nvPicPr>
          <p:cNvPr descr="preencoded.png" id="129" name="Google Shape;129;p3"/>
          <p:cNvPicPr preferRelativeResize="0"/>
          <p:nvPr/>
        </p:nvPicPr>
        <p:blipFill rotWithShape="1">
          <a:blip r:embed="rId6">
            <a:alphaModFix/>
          </a:blip>
          <a:srcRect b="0" l="0" r="0" t="0"/>
          <a:stretch/>
        </p:blipFill>
        <p:spPr>
          <a:xfrm>
            <a:off x="8353425" y="4399863"/>
            <a:ext cx="790575" cy="209550"/>
          </a:xfrm>
          <a:prstGeom prst="rect">
            <a:avLst/>
          </a:prstGeom>
          <a:noFill/>
          <a:ln>
            <a:noFill/>
          </a:ln>
        </p:spPr>
      </p:pic>
      <p:pic>
        <p:nvPicPr>
          <p:cNvPr descr="preencoded.png" id="130" name="Google Shape;130;p3"/>
          <p:cNvPicPr preferRelativeResize="0"/>
          <p:nvPr/>
        </p:nvPicPr>
        <p:blipFill rotWithShape="1">
          <a:blip r:embed="rId7">
            <a:alphaModFix/>
          </a:blip>
          <a:srcRect b="0" l="0" r="0" t="0"/>
          <a:stretch/>
        </p:blipFill>
        <p:spPr>
          <a:xfrm>
            <a:off x="381000" y="4795838"/>
            <a:ext cx="582507" cy="152400"/>
          </a:xfrm>
          <a:prstGeom prst="rect">
            <a:avLst/>
          </a:prstGeom>
          <a:noFill/>
          <a:ln>
            <a:noFill/>
          </a:ln>
        </p:spPr>
      </p:pic>
      <p:sp>
        <p:nvSpPr>
          <p:cNvPr id="131" name="Google Shape;131;p3"/>
          <p:cNvSpPr/>
          <p:nvPr/>
        </p:nvSpPr>
        <p:spPr>
          <a:xfrm>
            <a:off x="8186738" y="4791075"/>
            <a:ext cx="76200" cy="162000"/>
          </a:xfrm>
          <a:prstGeom prst="rect">
            <a:avLst/>
          </a:prstGeom>
          <a:noFill/>
          <a:ln>
            <a:noFill/>
          </a:ln>
        </p:spPr>
        <p:txBody>
          <a:bodyPr anchorCtr="0" anchor="t" bIns="0" lIns="0" spcFirstLastPara="1" rIns="0" wrap="square" tIns="0">
            <a:noAutofit/>
          </a:bodyPr>
          <a:lstStyle/>
          <a:p>
            <a:pPr indent="0" lvl="0" marL="0" marR="0" rtl="0" algn="l">
              <a:lnSpc>
                <a:spcPct val="119000"/>
              </a:lnSpc>
              <a:spcBef>
                <a:spcPts val="0"/>
              </a:spcBef>
              <a:spcAft>
                <a:spcPts val="0"/>
              </a:spcAft>
              <a:buClr>
                <a:srgbClr val="767789"/>
              </a:buClr>
              <a:buSzPts val="900"/>
              <a:buFont typeface="Arial"/>
              <a:buNone/>
            </a:pPr>
            <a:r>
              <a:rPr b="0" i="0" lang="en-US" sz="900" u="none" cap="none" strike="noStrike">
                <a:solidFill>
                  <a:srgbClr val="767789"/>
                </a:solidFill>
                <a:latin typeface="Arial"/>
                <a:ea typeface="Arial"/>
                <a:cs typeface="Arial"/>
                <a:sym typeface="Arial"/>
              </a:rPr>
              <a:t>/</a:t>
            </a:r>
            <a:endParaRPr b="0" i="0" sz="900" u="none" cap="none" strike="noStrike">
              <a:solidFill>
                <a:schemeClr val="dk1"/>
              </a:solidFill>
              <a:latin typeface="Calibri"/>
              <a:ea typeface="Calibri"/>
              <a:cs typeface="Calibri"/>
              <a:sym typeface="Calibri"/>
            </a:endParaRPr>
          </a:p>
        </p:txBody>
      </p:sp>
      <p:sp>
        <p:nvSpPr>
          <p:cNvPr id="132" name="Google Shape;132;p3"/>
          <p:cNvSpPr/>
          <p:nvPr/>
        </p:nvSpPr>
        <p:spPr>
          <a:xfrm>
            <a:off x="8353425" y="4791075"/>
            <a:ext cx="438300" cy="162000"/>
          </a:xfrm>
          <a:prstGeom prst="rect">
            <a:avLst/>
          </a:prstGeom>
          <a:noFill/>
          <a:ln>
            <a:noFill/>
          </a:ln>
        </p:spPr>
        <p:txBody>
          <a:bodyPr anchorCtr="0" anchor="t" bIns="0" lIns="0" spcFirstLastPara="1" rIns="0" wrap="square" tIns="0">
            <a:noAutofit/>
          </a:bodyPr>
          <a:lstStyle/>
          <a:p>
            <a:pPr indent="0" lvl="0" marL="0" marR="0" rtl="0" algn="l">
              <a:lnSpc>
                <a:spcPct val="119000"/>
              </a:lnSpc>
              <a:spcBef>
                <a:spcPts val="0"/>
              </a:spcBef>
              <a:spcAft>
                <a:spcPts val="0"/>
              </a:spcAft>
              <a:buClr>
                <a:srgbClr val="767789"/>
              </a:buClr>
              <a:buSzPts val="900"/>
              <a:buFont typeface="Arial"/>
              <a:buNone/>
            </a:pPr>
            <a:r>
              <a:rPr b="0" i="0" lang="en-US" sz="900" u="none" cap="none" strike="noStrike">
                <a:solidFill>
                  <a:srgbClr val="767789"/>
                </a:solidFill>
                <a:latin typeface="Arial"/>
                <a:ea typeface="Arial"/>
                <a:cs typeface="Arial"/>
                <a:sym typeface="Arial"/>
              </a:rPr>
              <a:t>Page 04</a:t>
            </a:r>
            <a:endParaRPr b="0" i="0" sz="900" u="none" cap="none" strike="noStrike">
              <a:solidFill>
                <a:schemeClr val="dk1"/>
              </a:solidFill>
              <a:latin typeface="Calibri"/>
              <a:ea typeface="Calibri"/>
              <a:cs typeface="Calibri"/>
              <a:sym typeface="Calibri"/>
            </a:endParaRPr>
          </a:p>
        </p:txBody>
      </p:sp>
      <p:sp>
        <p:nvSpPr>
          <p:cNvPr id="133" name="Google Shape;133;p3"/>
          <p:cNvSpPr/>
          <p:nvPr/>
        </p:nvSpPr>
        <p:spPr>
          <a:xfrm>
            <a:off x="609138" y="251525"/>
            <a:ext cx="7930500" cy="572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1A1A1A"/>
              </a:buClr>
              <a:buSzPts val="3084"/>
              <a:buFont typeface="Calibri"/>
              <a:buNone/>
            </a:pPr>
            <a:r>
              <a:rPr b="1" i="0" lang="en-US" sz="3084" u="none" cap="none" strike="noStrike">
                <a:solidFill>
                  <a:srgbClr val="1A1A1A"/>
                </a:solidFill>
                <a:latin typeface="Calibri"/>
                <a:ea typeface="Calibri"/>
                <a:cs typeface="Calibri"/>
                <a:sym typeface="Calibri"/>
              </a:rPr>
              <a:t>KYOVA's SS4A Award</a:t>
            </a:r>
            <a:endParaRPr b="0" i="0" sz="3084" u="none" cap="none" strike="noStrike">
              <a:solidFill>
                <a:schemeClr val="dk1"/>
              </a:solidFill>
              <a:latin typeface="Calibri"/>
              <a:ea typeface="Calibri"/>
              <a:cs typeface="Calibri"/>
              <a:sym typeface="Calibri"/>
            </a:endParaRPr>
          </a:p>
        </p:txBody>
      </p:sp>
      <p:cxnSp>
        <p:nvCxnSpPr>
          <p:cNvPr id="134" name="Google Shape;134;p3"/>
          <p:cNvCxnSpPr/>
          <p:nvPr/>
        </p:nvCxnSpPr>
        <p:spPr>
          <a:xfrm>
            <a:off x="609138" y="912392"/>
            <a:ext cx="7930500" cy="0"/>
          </a:xfrm>
          <a:prstGeom prst="straightConnector1">
            <a:avLst/>
          </a:prstGeom>
          <a:noFill/>
          <a:ln cap="flat" cmpd="sng" w="12250">
            <a:solidFill>
              <a:srgbClr val="CCCCCC"/>
            </a:solidFill>
            <a:prstDash val="solid"/>
            <a:round/>
            <a:headEnd len="sm" w="sm" type="none"/>
            <a:tailEnd len="sm" w="sm" type="none"/>
          </a:ln>
        </p:spPr>
      </p:cxnSp>
      <p:sp>
        <p:nvSpPr>
          <p:cNvPr id="135" name="Google Shape;135;p3"/>
          <p:cNvSpPr/>
          <p:nvPr/>
        </p:nvSpPr>
        <p:spPr>
          <a:xfrm>
            <a:off x="609138" y="974073"/>
            <a:ext cx="7930500" cy="194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888888"/>
              </a:buClr>
              <a:buSzPts val="964"/>
              <a:buFont typeface="Calibri"/>
              <a:buNone/>
            </a:pPr>
            <a:r>
              <a:rPr b="0" i="1" lang="en-US" sz="964" u="none" cap="none" strike="noStrike">
                <a:solidFill>
                  <a:srgbClr val="0096FF"/>
                </a:solidFill>
                <a:latin typeface="Calibri"/>
                <a:ea typeface="Calibri"/>
                <a:cs typeface="Calibri"/>
                <a:sym typeface="Calibri"/>
              </a:rPr>
              <a:t>Bethany Wild  //  KYOVA Interstate Planning Commission</a:t>
            </a:r>
            <a:endParaRPr b="0" i="0" sz="964" u="none" cap="none" strike="noStrike">
              <a:solidFill>
                <a:srgbClr val="0096FF"/>
              </a:solidFill>
              <a:latin typeface="Calibri"/>
              <a:ea typeface="Calibri"/>
              <a:cs typeface="Calibri"/>
              <a:sym typeface="Calibri"/>
            </a:endParaRPr>
          </a:p>
        </p:txBody>
      </p:sp>
      <p:sp>
        <p:nvSpPr>
          <p:cNvPr id="136" name="Google Shape;136;p3"/>
          <p:cNvSpPr/>
          <p:nvPr/>
        </p:nvSpPr>
        <p:spPr>
          <a:xfrm>
            <a:off x="609150" y="1306599"/>
            <a:ext cx="7930500" cy="792900"/>
          </a:xfrm>
          <a:prstGeom prst="rect">
            <a:avLst/>
          </a:prstGeom>
          <a:solidFill>
            <a:srgbClr val="F4F4F4"/>
          </a:solidFill>
          <a:ln cap="flat" cmpd="sng" w="19050">
            <a:solidFill>
              <a:srgbClr val="0B7152"/>
            </a:solidFill>
            <a:prstDash val="solid"/>
            <a:round/>
            <a:headEnd len="sm" w="sm" type="none"/>
            <a:tailEnd len="sm" w="sm" type="none"/>
          </a:ln>
        </p:spPr>
        <p:txBody>
          <a:bodyPr anchorCtr="0" anchor="t" bIns="44050" lIns="88100" spcFirstLastPara="1" rIns="88100" wrap="square" tIns="44050">
            <a:noAutofit/>
          </a:bodyPr>
          <a:lstStyle/>
          <a:p>
            <a:pPr indent="0" lvl="0" marL="0" marR="0" rtl="0" algn="l">
              <a:lnSpc>
                <a:spcPct val="100000"/>
              </a:lnSpc>
              <a:spcBef>
                <a:spcPts val="0"/>
              </a:spcBef>
              <a:spcAft>
                <a:spcPts val="0"/>
              </a:spcAft>
              <a:buClr>
                <a:srgbClr val="000000"/>
              </a:buClr>
              <a:buSzPts val="1735"/>
              <a:buFont typeface="Arial"/>
              <a:buNone/>
            </a:pPr>
            <a:r>
              <a:t/>
            </a:r>
            <a:endParaRPr b="0" i="0" sz="1735" u="none" cap="none" strike="noStrike">
              <a:solidFill>
                <a:schemeClr val="dk1"/>
              </a:solidFill>
              <a:latin typeface="Calibri"/>
              <a:ea typeface="Calibri"/>
              <a:cs typeface="Calibri"/>
              <a:sym typeface="Calibri"/>
            </a:endParaRPr>
          </a:p>
        </p:txBody>
      </p:sp>
      <p:sp>
        <p:nvSpPr>
          <p:cNvPr id="137" name="Google Shape;137;p3"/>
          <p:cNvSpPr/>
          <p:nvPr/>
        </p:nvSpPr>
        <p:spPr>
          <a:xfrm>
            <a:off x="785369" y="1306604"/>
            <a:ext cx="7578000" cy="792900"/>
          </a:xfrm>
          <a:prstGeom prst="rect">
            <a:avLst/>
          </a:prstGeom>
          <a:noFill/>
          <a:ln>
            <a:noFill/>
          </a:ln>
        </p:spPr>
        <p:txBody>
          <a:bodyPr anchorCtr="0" anchor="ctr" bIns="44050" lIns="88100" spcFirstLastPara="1" rIns="88100" wrap="square" tIns="44050">
            <a:noAutofit/>
          </a:bodyPr>
          <a:lstStyle/>
          <a:p>
            <a:pPr indent="0" lvl="0" marL="0" marR="0" rtl="0" algn="l">
              <a:lnSpc>
                <a:spcPct val="100000"/>
              </a:lnSpc>
              <a:spcBef>
                <a:spcPts val="0"/>
              </a:spcBef>
              <a:spcAft>
                <a:spcPts val="0"/>
              </a:spcAft>
              <a:buClr>
                <a:srgbClr val="1A1A1A"/>
              </a:buClr>
              <a:buSzPts val="1542"/>
              <a:buFont typeface="Calibri"/>
              <a:buNone/>
            </a:pPr>
            <a:r>
              <a:rPr b="1" i="0" lang="en-US" sz="1542" u="none" cap="none" strike="noStrike">
                <a:solidFill>
                  <a:srgbClr val="1A1A1A"/>
                </a:solidFill>
                <a:latin typeface="Calibri"/>
                <a:ea typeface="Calibri"/>
                <a:cs typeface="Calibri"/>
                <a:sym typeface="Calibri"/>
              </a:rPr>
              <a:t>Ohio River Valley Tri-State Comprehensive Safety Action Plan</a:t>
            </a:r>
            <a:endParaRPr b="0" i="0" sz="1542"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666666"/>
              </a:buClr>
              <a:buSzPts val="1060"/>
              <a:buFont typeface="Calibri"/>
              <a:buNone/>
            </a:pPr>
            <a:r>
              <a:rPr b="0" i="0" lang="en-US" sz="1060" u="none" cap="none" strike="noStrike">
                <a:solidFill>
                  <a:srgbClr val="666666"/>
                </a:solidFill>
                <a:latin typeface="Calibri"/>
                <a:ea typeface="Calibri"/>
                <a:cs typeface="Calibri"/>
                <a:sym typeface="Calibri"/>
              </a:rPr>
              <a:t>Plan Completion: 2027 (scheduled)</a:t>
            </a:r>
            <a:endParaRPr b="0" i="0" sz="1542" u="none" cap="none" strike="noStrike">
              <a:solidFill>
                <a:schemeClr val="dk1"/>
              </a:solidFill>
              <a:latin typeface="Calibri"/>
              <a:ea typeface="Calibri"/>
              <a:cs typeface="Calibri"/>
              <a:sym typeface="Calibri"/>
            </a:endParaRPr>
          </a:p>
        </p:txBody>
      </p:sp>
      <p:sp>
        <p:nvSpPr>
          <p:cNvPr id="138" name="Google Shape;138;p3"/>
          <p:cNvSpPr/>
          <p:nvPr/>
        </p:nvSpPr>
        <p:spPr>
          <a:xfrm>
            <a:off x="609138" y="2278185"/>
            <a:ext cx="2511300" cy="308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1A1A1A"/>
              </a:buClr>
              <a:buSzPts val="1253"/>
              <a:buFont typeface="Calibri"/>
              <a:buNone/>
            </a:pPr>
            <a:r>
              <a:rPr b="1" i="0" lang="en-US" sz="1253" u="none" cap="none" strike="noStrike">
                <a:solidFill>
                  <a:srgbClr val="1A1A1A"/>
                </a:solidFill>
                <a:latin typeface="Calibri"/>
                <a:ea typeface="Calibri"/>
                <a:cs typeface="Calibri"/>
                <a:sym typeface="Calibri"/>
              </a:rPr>
              <a:t>Project Scope</a:t>
            </a:r>
            <a:endParaRPr b="0" i="0" sz="1253" u="none" cap="none" strike="noStrike">
              <a:solidFill>
                <a:schemeClr val="dk1"/>
              </a:solidFill>
              <a:latin typeface="Calibri"/>
              <a:ea typeface="Calibri"/>
              <a:cs typeface="Calibri"/>
              <a:sym typeface="Calibri"/>
            </a:endParaRPr>
          </a:p>
        </p:txBody>
      </p:sp>
      <p:sp>
        <p:nvSpPr>
          <p:cNvPr id="139" name="Google Shape;139;p3"/>
          <p:cNvSpPr/>
          <p:nvPr/>
        </p:nvSpPr>
        <p:spPr>
          <a:xfrm>
            <a:off x="609150" y="2674701"/>
            <a:ext cx="2511300" cy="1716300"/>
          </a:xfrm>
          <a:prstGeom prst="rect">
            <a:avLst/>
          </a:prstGeom>
          <a:noFill/>
          <a:ln>
            <a:noFill/>
          </a:ln>
        </p:spPr>
        <p:txBody>
          <a:bodyPr anchorCtr="0" anchor="t" bIns="44050" lIns="88100" spcFirstLastPara="1" rIns="88100" wrap="square" tIns="44050">
            <a:noAutofit/>
          </a:bodyPr>
          <a:lstStyle/>
          <a:p>
            <a:pPr indent="-330433" lvl="0" marL="330434" marR="0" rtl="0" algn="l">
              <a:lnSpc>
                <a:spcPct val="100000"/>
              </a:lnSpc>
              <a:spcBef>
                <a:spcPts val="0"/>
              </a:spcBef>
              <a:spcAft>
                <a:spcPts val="0"/>
              </a:spcAft>
              <a:buClr>
                <a:srgbClr val="444444"/>
              </a:buClr>
              <a:buSzPts val="1060"/>
              <a:buFont typeface="Calibri"/>
              <a:buChar char="•"/>
            </a:pPr>
            <a:r>
              <a:rPr b="0" i="0" lang="en-US" sz="1060" u="none" cap="none" strike="noStrike">
                <a:solidFill>
                  <a:srgbClr val="444444"/>
                </a:solidFill>
                <a:latin typeface="Calibri"/>
                <a:ea typeface="Calibri"/>
                <a:cs typeface="Calibri"/>
                <a:sym typeface="Calibri"/>
              </a:rPr>
              <a:t>Tri-state coverage across KY, OH, and WV</a:t>
            </a:r>
            <a:endParaRPr b="0" i="0" sz="1060" u="none" cap="none" strike="noStrike">
              <a:solidFill>
                <a:schemeClr val="dk1"/>
              </a:solidFill>
              <a:latin typeface="Calibri"/>
              <a:ea typeface="Calibri"/>
              <a:cs typeface="Calibri"/>
              <a:sym typeface="Calibri"/>
            </a:endParaRPr>
          </a:p>
          <a:p>
            <a:pPr indent="-330433" lvl="0" marL="330434" marR="0" rtl="0" algn="l">
              <a:lnSpc>
                <a:spcPct val="100000"/>
              </a:lnSpc>
              <a:spcBef>
                <a:spcPts val="578"/>
              </a:spcBef>
              <a:spcAft>
                <a:spcPts val="0"/>
              </a:spcAft>
              <a:buClr>
                <a:srgbClr val="444444"/>
              </a:buClr>
              <a:buSzPts val="1060"/>
              <a:buFont typeface="Calibri"/>
              <a:buChar char="•"/>
            </a:pPr>
            <a:r>
              <a:rPr b="0" i="0" lang="en-US" sz="1060" u="none" cap="none" strike="noStrike">
                <a:solidFill>
                  <a:srgbClr val="444444"/>
                </a:solidFill>
                <a:latin typeface="Calibri"/>
                <a:ea typeface="Calibri"/>
                <a:cs typeface="Calibri"/>
                <a:sym typeface="Calibri"/>
              </a:rPr>
              <a:t>Focus on eliminating roadway fatalities and serious injuries</a:t>
            </a:r>
            <a:endParaRPr b="0" i="0" sz="1060" u="none" cap="none" strike="noStrike">
              <a:solidFill>
                <a:schemeClr val="dk1"/>
              </a:solidFill>
              <a:latin typeface="Calibri"/>
              <a:ea typeface="Calibri"/>
              <a:cs typeface="Calibri"/>
              <a:sym typeface="Calibri"/>
            </a:endParaRPr>
          </a:p>
          <a:p>
            <a:pPr indent="-330433" lvl="0" marL="330434" marR="0" rtl="0" algn="l">
              <a:lnSpc>
                <a:spcPct val="100000"/>
              </a:lnSpc>
              <a:spcBef>
                <a:spcPts val="578"/>
              </a:spcBef>
              <a:spcAft>
                <a:spcPts val="0"/>
              </a:spcAft>
              <a:buClr>
                <a:srgbClr val="444444"/>
              </a:buClr>
              <a:buSzPts val="1060"/>
              <a:buFont typeface="Calibri"/>
              <a:buChar char="•"/>
            </a:pPr>
            <a:r>
              <a:rPr b="0" i="0" lang="en-US" sz="1060" u="none" cap="none" strike="noStrike">
                <a:solidFill>
                  <a:srgbClr val="444444"/>
                </a:solidFill>
                <a:latin typeface="Calibri"/>
                <a:ea typeface="Calibri"/>
                <a:cs typeface="Calibri"/>
                <a:sym typeface="Calibri"/>
              </a:rPr>
              <a:t>Emphasis on high-risk corridors and underserved communities</a:t>
            </a:r>
            <a:endParaRPr/>
          </a:p>
          <a:p>
            <a:pPr indent="-330433" lvl="0" marL="330434" marR="0" rtl="0" algn="l">
              <a:lnSpc>
                <a:spcPct val="100000"/>
              </a:lnSpc>
              <a:spcBef>
                <a:spcPts val="578"/>
              </a:spcBef>
              <a:spcAft>
                <a:spcPts val="0"/>
              </a:spcAft>
              <a:buClr>
                <a:srgbClr val="444444"/>
              </a:buClr>
              <a:buSzPts val="1060"/>
              <a:buFont typeface="Calibri"/>
              <a:buChar char="•"/>
            </a:pPr>
            <a:r>
              <a:rPr b="0" i="0" lang="en-US" sz="1060" u="none" cap="none" strike="noStrike">
                <a:solidFill>
                  <a:srgbClr val="444444"/>
                </a:solidFill>
                <a:latin typeface="Calibri"/>
                <a:ea typeface="Calibri"/>
                <a:cs typeface="Calibri"/>
                <a:sym typeface="Calibri"/>
              </a:rPr>
              <a:t>Clean up &amp; ensure accurate crash data</a:t>
            </a:r>
            <a:endParaRPr/>
          </a:p>
        </p:txBody>
      </p:sp>
      <p:sp>
        <p:nvSpPr>
          <p:cNvPr id="140" name="Google Shape;140;p3"/>
          <p:cNvSpPr/>
          <p:nvPr/>
        </p:nvSpPr>
        <p:spPr>
          <a:xfrm>
            <a:off x="3296670" y="2278185"/>
            <a:ext cx="2511300" cy="308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1A1A1A"/>
              </a:buClr>
              <a:buSzPts val="1253"/>
              <a:buFont typeface="Calibri"/>
              <a:buNone/>
            </a:pPr>
            <a:r>
              <a:rPr b="1" i="0" lang="en-US" sz="1253" u="none" cap="none" strike="noStrike">
                <a:solidFill>
                  <a:srgbClr val="1A1A1A"/>
                </a:solidFill>
                <a:latin typeface="Calibri"/>
                <a:ea typeface="Calibri"/>
                <a:cs typeface="Calibri"/>
                <a:sym typeface="Calibri"/>
              </a:rPr>
              <a:t>Planning Goals</a:t>
            </a:r>
            <a:endParaRPr b="0" i="0" sz="1253" u="none" cap="none" strike="noStrike">
              <a:solidFill>
                <a:schemeClr val="dk1"/>
              </a:solidFill>
              <a:latin typeface="Calibri"/>
              <a:ea typeface="Calibri"/>
              <a:cs typeface="Calibri"/>
              <a:sym typeface="Calibri"/>
            </a:endParaRPr>
          </a:p>
        </p:txBody>
      </p:sp>
      <p:sp>
        <p:nvSpPr>
          <p:cNvPr id="141" name="Google Shape;141;p3"/>
          <p:cNvSpPr/>
          <p:nvPr/>
        </p:nvSpPr>
        <p:spPr>
          <a:xfrm>
            <a:off x="3296678" y="2674701"/>
            <a:ext cx="2511300" cy="1716300"/>
          </a:xfrm>
          <a:prstGeom prst="rect">
            <a:avLst/>
          </a:prstGeom>
          <a:noFill/>
          <a:ln>
            <a:noFill/>
          </a:ln>
        </p:spPr>
        <p:txBody>
          <a:bodyPr anchorCtr="0" anchor="t" bIns="44050" lIns="88100" spcFirstLastPara="1" rIns="88100" wrap="square" tIns="44050">
            <a:noAutofit/>
          </a:bodyPr>
          <a:lstStyle/>
          <a:p>
            <a:pPr indent="-330433" lvl="0" marL="330434" marR="0" rtl="0" algn="l">
              <a:lnSpc>
                <a:spcPct val="100000"/>
              </a:lnSpc>
              <a:spcBef>
                <a:spcPts val="0"/>
              </a:spcBef>
              <a:spcAft>
                <a:spcPts val="0"/>
              </a:spcAft>
              <a:buClr>
                <a:srgbClr val="444444"/>
              </a:buClr>
              <a:buSzPts val="1060"/>
              <a:buFont typeface="Calibri"/>
              <a:buChar char="•"/>
            </a:pPr>
            <a:r>
              <a:rPr b="0" i="0" lang="en-US" sz="1060" u="none" cap="none" strike="noStrike">
                <a:solidFill>
                  <a:srgbClr val="444444"/>
                </a:solidFill>
                <a:latin typeface="Calibri"/>
                <a:ea typeface="Calibri"/>
                <a:cs typeface="Calibri"/>
                <a:sym typeface="Calibri"/>
              </a:rPr>
              <a:t>Develop a data-driven Comprehensive Safety Action Plan that implements the SSA</a:t>
            </a:r>
            <a:endParaRPr b="0" i="0" sz="1060" u="none" cap="none" strike="noStrike">
              <a:solidFill>
                <a:schemeClr val="dk1"/>
              </a:solidFill>
              <a:latin typeface="Calibri"/>
              <a:ea typeface="Calibri"/>
              <a:cs typeface="Calibri"/>
              <a:sym typeface="Calibri"/>
            </a:endParaRPr>
          </a:p>
          <a:p>
            <a:pPr indent="-330433" lvl="0" marL="330434" marR="0" rtl="0" algn="l">
              <a:lnSpc>
                <a:spcPct val="100000"/>
              </a:lnSpc>
              <a:spcBef>
                <a:spcPts val="578"/>
              </a:spcBef>
              <a:spcAft>
                <a:spcPts val="0"/>
              </a:spcAft>
              <a:buClr>
                <a:srgbClr val="444444"/>
              </a:buClr>
              <a:buSzPts val="1060"/>
              <a:buFont typeface="Calibri"/>
              <a:buChar char="•"/>
            </a:pPr>
            <a:r>
              <a:rPr b="0" i="0" lang="en-US" sz="1060" u="none" cap="none" strike="noStrike">
                <a:solidFill>
                  <a:srgbClr val="444444"/>
                </a:solidFill>
                <a:latin typeface="Calibri"/>
                <a:ea typeface="Calibri"/>
                <a:cs typeface="Calibri"/>
                <a:sym typeface="Calibri"/>
              </a:rPr>
              <a:t>Identify and prioritize high-injury network locations</a:t>
            </a:r>
            <a:endParaRPr b="0" i="0" sz="1060" u="none" cap="none" strike="noStrike">
              <a:solidFill>
                <a:schemeClr val="dk1"/>
              </a:solidFill>
              <a:latin typeface="Calibri"/>
              <a:ea typeface="Calibri"/>
              <a:cs typeface="Calibri"/>
              <a:sym typeface="Calibri"/>
            </a:endParaRPr>
          </a:p>
          <a:p>
            <a:pPr indent="-330433" lvl="0" marL="330434" marR="0" rtl="0" algn="l">
              <a:lnSpc>
                <a:spcPct val="100000"/>
              </a:lnSpc>
              <a:spcBef>
                <a:spcPts val="578"/>
              </a:spcBef>
              <a:spcAft>
                <a:spcPts val="0"/>
              </a:spcAft>
              <a:buClr>
                <a:srgbClr val="444444"/>
              </a:buClr>
              <a:buSzPts val="1060"/>
              <a:buFont typeface="Calibri"/>
              <a:buChar char="•"/>
            </a:pPr>
            <a:r>
              <a:rPr b="0" i="0" lang="en-US" sz="1060" u="none" cap="none" strike="noStrike">
                <a:solidFill>
                  <a:srgbClr val="444444"/>
                </a:solidFill>
                <a:latin typeface="Calibri"/>
                <a:ea typeface="Calibri"/>
                <a:cs typeface="Calibri"/>
                <a:sym typeface="Calibri"/>
              </a:rPr>
              <a:t>Establish a regional safety performance framework</a:t>
            </a:r>
            <a:endParaRPr/>
          </a:p>
        </p:txBody>
      </p:sp>
      <p:sp>
        <p:nvSpPr>
          <p:cNvPr id="142" name="Google Shape;142;p3"/>
          <p:cNvSpPr/>
          <p:nvPr/>
        </p:nvSpPr>
        <p:spPr>
          <a:xfrm>
            <a:off x="5984203" y="2278185"/>
            <a:ext cx="2511300" cy="308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1A1A1A"/>
              </a:buClr>
              <a:buSzPts val="1253"/>
              <a:buFont typeface="Calibri"/>
              <a:buNone/>
            </a:pPr>
            <a:r>
              <a:rPr b="1" i="0" lang="en-US" sz="1253" u="none" cap="none" strike="noStrike">
                <a:solidFill>
                  <a:srgbClr val="1A1A1A"/>
                </a:solidFill>
                <a:latin typeface="Calibri"/>
                <a:ea typeface="Calibri"/>
                <a:cs typeface="Calibri"/>
                <a:sym typeface="Calibri"/>
              </a:rPr>
              <a:t>Key Milestones</a:t>
            </a:r>
            <a:endParaRPr b="0" i="0" sz="1253" u="none" cap="none" strike="noStrike">
              <a:solidFill>
                <a:schemeClr val="dk1"/>
              </a:solidFill>
              <a:latin typeface="Calibri"/>
              <a:ea typeface="Calibri"/>
              <a:cs typeface="Calibri"/>
              <a:sym typeface="Calibri"/>
            </a:endParaRPr>
          </a:p>
        </p:txBody>
      </p:sp>
      <p:sp>
        <p:nvSpPr>
          <p:cNvPr id="143" name="Google Shape;143;p3"/>
          <p:cNvSpPr/>
          <p:nvPr/>
        </p:nvSpPr>
        <p:spPr>
          <a:xfrm>
            <a:off x="5984205" y="2674701"/>
            <a:ext cx="2511300" cy="1716300"/>
          </a:xfrm>
          <a:prstGeom prst="rect">
            <a:avLst/>
          </a:prstGeom>
          <a:noFill/>
          <a:ln>
            <a:noFill/>
          </a:ln>
        </p:spPr>
        <p:txBody>
          <a:bodyPr anchorCtr="0" anchor="t" bIns="44050" lIns="88100" spcFirstLastPara="1" rIns="88100" wrap="square" tIns="44050">
            <a:noAutofit/>
          </a:bodyPr>
          <a:lstStyle/>
          <a:p>
            <a:pPr indent="-330433" lvl="0" marL="330434" marR="0" rtl="0" algn="l">
              <a:lnSpc>
                <a:spcPct val="100000"/>
              </a:lnSpc>
              <a:spcBef>
                <a:spcPts val="0"/>
              </a:spcBef>
              <a:spcAft>
                <a:spcPts val="0"/>
              </a:spcAft>
              <a:buClr>
                <a:srgbClr val="444444"/>
              </a:buClr>
              <a:buSzPts val="1060"/>
              <a:buFont typeface="Calibri"/>
              <a:buChar char="•"/>
            </a:pPr>
            <a:r>
              <a:rPr b="0" i="0" lang="en-US" sz="1060" u="none" cap="none" strike="noStrike">
                <a:solidFill>
                  <a:srgbClr val="444444"/>
                </a:solidFill>
                <a:latin typeface="Calibri"/>
                <a:ea typeface="Calibri"/>
                <a:cs typeface="Calibri"/>
                <a:sym typeface="Calibri"/>
              </a:rPr>
              <a:t>Project Start: Spring 2025</a:t>
            </a:r>
            <a:endParaRPr b="0" i="0" sz="1060" u="none" cap="none" strike="noStrike">
              <a:solidFill>
                <a:schemeClr val="dk1"/>
              </a:solidFill>
              <a:latin typeface="Calibri"/>
              <a:ea typeface="Calibri"/>
              <a:cs typeface="Calibri"/>
              <a:sym typeface="Calibri"/>
            </a:endParaRPr>
          </a:p>
          <a:p>
            <a:pPr indent="-330433" lvl="0" marL="330434" marR="0" rtl="0" algn="l">
              <a:lnSpc>
                <a:spcPct val="100000"/>
              </a:lnSpc>
              <a:spcBef>
                <a:spcPts val="578"/>
              </a:spcBef>
              <a:spcAft>
                <a:spcPts val="0"/>
              </a:spcAft>
              <a:buClr>
                <a:srgbClr val="444444"/>
              </a:buClr>
              <a:buSzPts val="1060"/>
              <a:buFont typeface="Calibri"/>
              <a:buChar char="•"/>
            </a:pPr>
            <a:r>
              <a:rPr b="0" i="0" lang="en-US" sz="1060" u="none" cap="none" strike="noStrike">
                <a:solidFill>
                  <a:srgbClr val="444444"/>
                </a:solidFill>
                <a:latin typeface="Calibri"/>
                <a:ea typeface="Calibri"/>
                <a:cs typeface="Calibri"/>
                <a:sym typeface="Calibri"/>
              </a:rPr>
              <a:t>Crash Data Analysis: Ongoing</a:t>
            </a:r>
            <a:endParaRPr/>
          </a:p>
          <a:p>
            <a:pPr indent="-330433" lvl="0" marL="330434" marR="0" rtl="0" algn="l">
              <a:lnSpc>
                <a:spcPct val="100000"/>
              </a:lnSpc>
              <a:spcBef>
                <a:spcPts val="578"/>
              </a:spcBef>
              <a:spcAft>
                <a:spcPts val="0"/>
              </a:spcAft>
              <a:buClr>
                <a:srgbClr val="444444"/>
              </a:buClr>
              <a:buSzPts val="1060"/>
              <a:buFont typeface="Calibri"/>
              <a:buChar char="•"/>
            </a:pPr>
            <a:r>
              <a:rPr b="0" i="0" lang="en-US" sz="1060" u="none" cap="none" strike="noStrike">
                <a:solidFill>
                  <a:srgbClr val="444444"/>
                </a:solidFill>
                <a:latin typeface="Calibri"/>
                <a:ea typeface="Calibri"/>
                <a:cs typeface="Calibri"/>
                <a:sym typeface="Calibri"/>
              </a:rPr>
              <a:t>First Stakeholder Meeting: May 2026</a:t>
            </a:r>
            <a:endParaRPr b="0" i="0" sz="1060" u="none" cap="none" strike="noStrike">
              <a:solidFill>
                <a:schemeClr val="dk1"/>
              </a:solidFill>
              <a:latin typeface="Calibri"/>
              <a:ea typeface="Calibri"/>
              <a:cs typeface="Calibri"/>
              <a:sym typeface="Calibri"/>
            </a:endParaRPr>
          </a:p>
          <a:p>
            <a:pPr indent="-330433" lvl="0" marL="330434" marR="0" rtl="0" algn="l">
              <a:lnSpc>
                <a:spcPct val="100000"/>
              </a:lnSpc>
              <a:spcBef>
                <a:spcPts val="578"/>
              </a:spcBef>
              <a:spcAft>
                <a:spcPts val="0"/>
              </a:spcAft>
              <a:buClr>
                <a:srgbClr val="444444"/>
              </a:buClr>
              <a:buSzPts val="1060"/>
              <a:buFont typeface="Calibri"/>
              <a:buChar char="•"/>
            </a:pPr>
            <a:r>
              <a:rPr b="0" i="0" lang="en-US" sz="1060" u="none" cap="none" strike="noStrike">
                <a:solidFill>
                  <a:srgbClr val="444444"/>
                </a:solidFill>
                <a:latin typeface="Calibri"/>
                <a:ea typeface="Calibri"/>
                <a:cs typeface="Calibri"/>
                <a:sym typeface="Calibri"/>
              </a:rPr>
              <a:t>Plan Adoption: 2027</a:t>
            </a:r>
            <a:endParaRPr b="0" i="0" sz="106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8" name="Shape 148"/>
        <p:cNvGrpSpPr/>
        <p:nvPr/>
      </p:nvGrpSpPr>
      <p:grpSpPr>
        <a:xfrm>
          <a:off x="0" y="0"/>
          <a:ext cx="0" cy="0"/>
          <a:chOff x="0" y="0"/>
          <a:chExt cx="0" cy="0"/>
        </a:xfrm>
      </p:grpSpPr>
      <p:sp>
        <p:nvSpPr>
          <p:cNvPr id="149" name="Google Shape;149;p4"/>
          <p:cNvSpPr/>
          <p:nvPr/>
        </p:nvSpPr>
        <p:spPr>
          <a:xfrm>
            <a:off x="4721431" y="1100163"/>
            <a:ext cx="3684900" cy="729900"/>
          </a:xfrm>
          <a:prstGeom prst="roundRect">
            <a:avLst>
              <a:gd fmla="val 3013" name="adj"/>
            </a:avLst>
          </a:prstGeom>
          <a:gradFill>
            <a:gsLst>
              <a:gs pos="0">
                <a:srgbClr val="FEFEFF"/>
              </a:gs>
              <a:gs pos="100000">
                <a:srgbClr val="FBFCFF"/>
              </a:gs>
            </a:gsLst>
            <a:lin ang="5400012" scaled="0"/>
          </a:gradFill>
          <a:ln cap="flat" cmpd="sng" w="9525">
            <a:solidFill>
              <a:srgbClr val="D4E0F9"/>
            </a:solidFill>
            <a:prstDash val="solid"/>
            <a:miter lim="400000"/>
            <a:headEnd len="sm" w="sm" type="none"/>
            <a:tailEnd len="sm" w="sm" type="none"/>
          </a:ln>
        </p:spPr>
        <p:txBody>
          <a:bodyPr anchorCtr="0" anchor="ctr" bIns="35075" lIns="35075" spcFirstLastPara="1" rIns="35075" wrap="square" tIns="35075">
            <a:noAutofit/>
          </a:bodyPr>
          <a:lstStyle/>
          <a:p>
            <a:pPr indent="0" lvl="0" marL="0" marR="0" rtl="0" algn="ctr">
              <a:lnSpc>
                <a:spcPct val="100000"/>
              </a:lnSpc>
              <a:spcBef>
                <a:spcPts val="0"/>
              </a:spcBef>
              <a:spcAft>
                <a:spcPts val="0"/>
              </a:spcAft>
              <a:buClr>
                <a:srgbClr val="FDFEFE"/>
              </a:buClr>
              <a:buSzPts val="2208"/>
              <a:buFont typeface="Helvetica Neue"/>
              <a:buNone/>
            </a:pPr>
            <a:r>
              <a:t/>
            </a:r>
            <a:endParaRPr b="0" i="0" sz="2208" u="none" cap="none" strike="noStrike">
              <a:solidFill>
                <a:srgbClr val="FDFEFE"/>
              </a:solidFill>
              <a:latin typeface="Helvetica Neue"/>
              <a:ea typeface="Helvetica Neue"/>
              <a:cs typeface="Helvetica Neue"/>
              <a:sym typeface="Helvetica Neue"/>
            </a:endParaRPr>
          </a:p>
        </p:txBody>
      </p:sp>
      <p:sp>
        <p:nvSpPr>
          <p:cNvPr id="150" name="Google Shape;150;p4"/>
          <p:cNvSpPr/>
          <p:nvPr/>
        </p:nvSpPr>
        <p:spPr>
          <a:xfrm>
            <a:off x="4721431" y="1916325"/>
            <a:ext cx="3684900" cy="729900"/>
          </a:xfrm>
          <a:prstGeom prst="roundRect">
            <a:avLst>
              <a:gd fmla="val 3013" name="adj"/>
            </a:avLst>
          </a:prstGeom>
          <a:gradFill>
            <a:gsLst>
              <a:gs pos="0">
                <a:srgbClr val="FEFEFF"/>
              </a:gs>
              <a:gs pos="100000">
                <a:srgbClr val="FBFCFF"/>
              </a:gs>
            </a:gsLst>
            <a:lin ang="5400012" scaled="0"/>
          </a:gradFill>
          <a:ln cap="flat" cmpd="sng" w="9525">
            <a:solidFill>
              <a:srgbClr val="D4E0F9"/>
            </a:solidFill>
            <a:prstDash val="solid"/>
            <a:miter lim="400000"/>
            <a:headEnd len="sm" w="sm" type="none"/>
            <a:tailEnd len="sm" w="sm" type="none"/>
          </a:ln>
        </p:spPr>
        <p:txBody>
          <a:bodyPr anchorCtr="0" anchor="ctr" bIns="35075" lIns="35075" spcFirstLastPara="1" rIns="35075" wrap="square" tIns="35075">
            <a:noAutofit/>
          </a:bodyPr>
          <a:lstStyle/>
          <a:p>
            <a:pPr indent="0" lvl="0" marL="0" marR="0" rtl="0" algn="ctr">
              <a:lnSpc>
                <a:spcPct val="100000"/>
              </a:lnSpc>
              <a:spcBef>
                <a:spcPts val="0"/>
              </a:spcBef>
              <a:spcAft>
                <a:spcPts val="0"/>
              </a:spcAft>
              <a:buClr>
                <a:srgbClr val="FDFEFE"/>
              </a:buClr>
              <a:buSzPts val="2208"/>
              <a:buFont typeface="Helvetica Neue"/>
              <a:buNone/>
            </a:pPr>
            <a:r>
              <a:t/>
            </a:r>
            <a:endParaRPr b="0" i="0" sz="2208" u="none" cap="none" strike="noStrike">
              <a:solidFill>
                <a:srgbClr val="FDFEFE"/>
              </a:solidFill>
              <a:latin typeface="Helvetica Neue"/>
              <a:ea typeface="Helvetica Neue"/>
              <a:cs typeface="Helvetica Neue"/>
              <a:sym typeface="Helvetica Neue"/>
            </a:endParaRPr>
          </a:p>
        </p:txBody>
      </p:sp>
      <p:sp>
        <p:nvSpPr>
          <p:cNvPr id="151" name="Google Shape;151;p4"/>
          <p:cNvSpPr/>
          <p:nvPr/>
        </p:nvSpPr>
        <p:spPr>
          <a:xfrm>
            <a:off x="4721431" y="2732475"/>
            <a:ext cx="3684900" cy="729900"/>
          </a:xfrm>
          <a:prstGeom prst="roundRect">
            <a:avLst>
              <a:gd fmla="val 3013" name="adj"/>
            </a:avLst>
          </a:prstGeom>
          <a:gradFill>
            <a:gsLst>
              <a:gs pos="0">
                <a:srgbClr val="FEFEFF"/>
              </a:gs>
              <a:gs pos="100000">
                <a:srgbClr val="FBFCFF"/>
              </a:gs>
            </a:gsLst>
            <a:lin ang="5400012" scaled="0"/>
          </a:gradFill>
          <a:ln cap="flat" cmpd="sng" w="9525">
            <a:solidFill>
              <a:srgbClr val="D4E0F9"/>
            </a:solidFill>
            <a:prstDash val="solid"/>
            <a:miter lim="400000"/>
            <a:headEnd len="sm" w="sm" type="none"/>
            <a:tailEnd len="sm" w="sm" type="none"/>
          </a:ln>
        </p:spPr>
        <p:txBody>
          <a:bodyPr anchorCtr="0" anchor="ctr" bIns="35075" lIns="35075" spcFirstLastPara="1" rIns="35075" wrap="square" tIns="35075">
            <a:noAutofit/>
          </a:bodyPr>
          <a:lstStyle/>
          <a:p>
            <a:pPr indent="0" lvl="0" marL="0" marR="0" rtl="0" algn="ctr">
              <a:lnSpc>
                <a:spcPct val="100000"/>
              </a:lnSpc>
              <a:spcBef>
                <a:spcPts val="0"/>
              </a:spcBef>
              <a:spcAft>
                <a:spcPts val="0"/>
              </a:spcAft>
              <a:buClr>
                <a:srgbClr val="FDFEFE"/>
              </a:buClr>
              <a:buSzPts val="2208"/>
              <a:buFont typeface="Helvetica Neue"/>
              <a:buNone/>
            </a:pPr>
            <a:r>
              <a:t/>
            </a:r>
            <a:endParaRPr b="0" i="0" sz="2208" u="none" cap="none" strike="noStrike">
              <a:solidFill>
                <a:srgbClr val="FDFEFE"/>
              </a:solidFill>
              <a:latin typeface="Helvetica Neue"/>
              <a:ea typeface="Helvetica Neue"/>
              <a:cs typeface="Helvetica Neue"/>
              <a:sym typeface="Helvetica Neue"/>
            </a:endParaRPr>
          </a:p>
        </p:txBody>
      </p:sp>
      <p:sp>
        <p:nvSpPr>
          <p:cNvPr id="152" name="Google Shape;152;p4"/>
          <p:cNvSpPr/>
          <p:nvPr/>
        </p:nvSpPr>
        <p:spPr>
          <a:xfrm>
            <a:off x="4721431" y="3534675"/>
            <a:ext cx="3684900" cy="729900"/>
          </a:xfrm>
          <a:prstGeom prst="roundRect">
            <a:avLst>
              <a:gd fmla="val 3013" name="adj"/>
            </a:avLst>
          </a:prstGeom>
          <a:gradFill>
            <a:gsLst>
              <a:gs pos="0">
                <a:srgbClr val="FEFEFF"/>
              </a:gs>
              <a:gs pos="100000">
                <a:srgbClr val="FBFCFF"/>
              </a:gs>
            </a:gsLst>
            <a:lin ang="5400012" scaled="0"/>
          </a:gradFill>
          <a:ln cap="flat" cmpd="sng" w="9525">
            <a:solidFill>
              <a:srgbClr val="D4E0F9"/>
            </a:solidFill>
            <a:prstDash val="solid"/>
            <a:miter lim="400000"/>
            <a:headEnd len="sm" w="sm" type="none"/>
            <a:tailEnd len="sm" w="sm" type="none"/>
          </a:ln>
        </p:spPr>
        <p:txBody>
          <a:bodyPr anchorCtr="0" anchor="ctr" bIns="35075" lIns="35075" spcFirstLastPara="1" rIns="35075" wrap="square" tIns="35075">
            <a:noAutofit/>
          </a:bodyPr>
          <a:lstStyle/>
          <a:p>
            <a:pPr indent="0" lvl="0" marL="0" marR="0" rtl="0" algn="ctr">
              <a:lnSpc>
                <a:spcPct val="100000"/>
              </a:lnSpc>
              <a:spcBef>
                <a:spcPts val="0"/>
              </a:spcBef>
              <a:spcAft>
                <a:spcPts val="0"/>
              </a:spcAft>
              <a:buClr>
                <a:srgbClr val="FDFEFE"/>
              </a:buClr>
              <a:buSzPts val="2208"/>
              <a:buFont typeface="Helvetica Neue"/>
              <a:buNone/>
            </a:pPr>
            <a:r>
              <a:t/>
            </a:r>
            <a:endParaRPr b="0" i="0" sz="2208" u="none" cap="none" strike="noStrike">
              <a:solidFill>
                <a:srgbClr val="FDFEFE"/>
              </a:solidFill>
              <a:latin typeface="Helvetica Neue"/>
              <a:ea typeface="Helvetica Neue"/>
              <a:cs typeface="Helvetica Neue"/>
              <a:sym typeface="Helvetica Neue"/>
            </a:endParaRPr>
          </a:p>
        </p:txBody>
      </p:sp>
      <p:pic>
        <p:nvPicPr>
          <p:cNvPr descr="preencoded.png" id="153" name="Google Shape;153;p4"/>
          <p:cNvPicPr preferRelativeResize="0"/>
          <p:nvPr/>
        </p:nvPicPr>
        <p:blipFill rotWithShape="1">
          <a:blip r:embed="rId3">
            <a:alphaModFix/>
          </a:blip>
          <a:srcRect b="0" l="0" r="0" t="0"/>
          <a:stretch/>
        </p:blipFill>
        <p:spPr>
          <a:xfrm>
            <a:off x="0" y="4600575"/>
            <a:ext cx="9144003" cy="542925"/>
          </a:xfrm>
          <a:prstGeom prst="rect">
            <a:avLst/>
          </a:prstGeom>
          <a:noFill/>
          <a:ln>
            <a:noFill/>
          </a:ln>
        </p:spPr>
      </p:pic>
      <p:pic>
        <p:nvPicPr>
          <p:cNvPr descr="preencoded.png" id="154" name="Google Shape;154;p4"/>
          <p:cNvPicPr preferRelativeResize="0"/>
          <p:nvPr/>
        </p:nvPicPr>
        <p:blipFill rotWithShape="1">
          <a:blip r:embed="rId4">
            <a:alphaModFix/>
          </a:blip>
          <a:srcRect b="0" l="0" r="0" t="0"/>
          <a:stretch/>
        </p:blipFill>
        <p:spPr>
          <a:xfrm>
            <a:off x="304800" y="0"/>
            <a:ext cx="4763" cy="4391025"/>
          </a:xfrm>
          <a:prstGeom prst="rect">
            <a:avLst/>
          </a:prstGeom>
          <a:noFill/>
          <a:ln>
            <a:noFill/>
          </a:ln>
        </p:spPr>
      </p:pic>
      <p:pic>
        <p:nvPicPr>
          <p:cNvPr descr="preencoded.png" id="155" name="Google Shape;155;p4"/>
          <p:cNvPicPr preferRelativeResize="0"/>
          <p:nvPr/>
        </p:nvPicPr>
        <p:blipFill rotWithShape="1">
          <a:blip r:embed="rId4">
            <a:alphaModFix/>
          </a:blip>
          <a:srcRect b="0" l="0" r="0" t="0"/>
          <a:stretch/>
        </p:blipFill>
        <p:spPr>
          <a:xfrm>
            <a:off x="495300" y="0"/>
            <a:ext cx="4763" cy="4391025"/>
          </a:xfrm>
          <a:prstGeom prst="rect">
            <a:avLst/>
          </a:prstGeom>
          <a:noFill/>
          <a:ln>
            <a:noFill/>
          </a:ln>
        </p:spPr>
      </p:pic>
      <p:pic>
        <p:nvPicPr>
          <p:cNvPr descr="preencoded.png" id="156" name="Google Shape;156;p4"/>
          <p:cNvPicPr preferRelativeResize="0"/>
          <p:nvPr/>
        </p:nvPicPr>
        <p:blipFill rotWithShape="1">
          <a:blip r:embed="rId4">
            <a:alphaModFix/>
          </a:blip>
          <a:srcRect b="0" l="0" r="0" t="0"/>
          <a:stretch/>
        </p:blipFill>
        <p:spPr>
          <a:xfrm>
            <a:off x="8648700" y="0"/>
            <a:ext cx="4763" cy="4391025"/>
          </a:xfrm>
          <a:prstGeom prst="rect">
            <a:avLst/>
          </a:prstGeom>
          <a:noFill/>
          <a:ln>
            <a:noFill/>
          </a:ln>
        </p:spPr>
      </p:pic>
      <p:pic>
        <p:nvPicPr>
          <p:cNvPr descr="preencoded.png" id="157" name="Google Shape;157;p4"/>
          <p:cNvPicPr preferRelativeResize="0"/>
          <p:nvPr/>
        </p:nvPicPr>
        <p:blipFill rotWithShape="1">
          <a:blip r:embed="rId4">
            <a:alphaModFix/>
          </a:blip>
          <a:srcRect b="0" l="0" r="0" t="0"/>
          <a:stretch/>
        </p:blipFill>
        <p:spPr>
          <a:xfrm>
            <a:off x="8839200" y="0"/>
            <a:ext cx="4763" cy="4391025"/>
          </a:xfrm>
          <a:prstGeom prst="rect">
            <a:avLst/>
          </a:prstGeom>
          <a:noFill/>
          <a:ln>
            <a:noFill/>
          </a:ln>
        </p:spPr>
      </p:pic>
      <p:pic>
        <p:nvPicPr>
          <p:cNvPr descr="preencoded.png" id="158" name="Google Shape;158;p4"/>
          <p:cNvPicPr preferRelativeResize="0"/>
          <p:nvPr/>
        </p:nvPicPr>
        <p:blipFill rotWithShape="1">
          <a:blip r:embed="rId5">
            <a:alphaModFix/>
          </a:blip>
          <a:srcRect b="0" l="0" r="0" t="0"/>
          <a:stretch/>
        </p:blipFill>
        <p:spPr>
          <a:xfrm>
            <a:off x="0" y="4399863"/>
            <a:ext cx="790575" cy="209550"/>
          </a:xfrm>
          <a:prstGeom prst="rect">
            <a:avLst/>
          </a:prstGeom>
          <a:noFill/>
          <a:ln>
            <a:noFill/>
          </a:ln>
        </p:spPr>
      </p:pic>
      <p:pic>
        <p:nvPicPr>
          <p:cNvPr descr="preencoded.png" id="159" name="Google Shape;159;p4"/>
          <p:cNvPicPr preferRelativeResize="0"/>
          <p:nvPr/>
        </p:nvPicPr>
        <p:blipFill rotWithShape="1">
          <a:blip r:embed="rId6">
            <a:alphaModFix/>
          </a:blip>
          <a:srcRect b="0" l="0" r="0" t="0"/>
          <a:stretch/>
        </p:blipFill>
        <p:spPr>
          <a:xfrm>
            <a:off x="8353425" y="4399863"/>
            <a:ext cx="790575" cy="209550"/>
          </a:xfrm>
          <a:prstGeom prst="rect">
            <a:avLst/>
          </a:prstGeom>
          <a:noFill/>
          <a:ln>
            <a:noFill/>
          </a:ln>
        </p:spPr>
      </p:pic>
      <p:pic>
        <p:nvPicPr>
          <p:cNvPr descr="preencoded.png" id="160" name="Google Shape;160;p4"/>
          <p:cNvPicPr preferRelativeResize="0"/>
          <p:nvPr/>
        </p:nvPicPr>
        <p:blipFill rotWithShape="1">
          <a:blip r:embed="rId7">
            <a:alphaModFix/>
          </a:blip>
          <a:srcRect b="0" l="0" r="0" t="0"/>
          <a:stretch/>
        </p:blipFill>
        <p:spPr>
          <a:xfrm>
            <a:off x="381000" y="4795838"/>
            <a:ext cx="582507" cy="152400"/>
          </a:xfrm>
          <a:prstGeom prst="rect">
            <a:avLst/>
          </a:prstGeom>
          <a:noFill/>
          <a:ln>
            <a:noFill/>
          </a:ln>
        </p:spPr>
      </p:pic>
      <p:sp>
        <p:nvSpPr>
          <p:cNvPr id="161" name="Google Shape;161;p4"/>
          <p:cNvSpPr/>
          <p:nvPr/>
        </p:nvSpPr>
        <p:spPr>
          <a:xfrm>
            <a:off x="8186738" y="4791075"/>
            <a:ext cx="76200" cy="162000"/>
          </a:xfrm>
          <a:prstGeom prst="rect">
            <a:avLst/>
          </a:prstGeom>
          <a:noFill/>
          <a:ln>
            <a:noFill/>
          </a:ln>
        </p:spPr>
        <p:txBody>
          <a:bodyPr anchorCtr="0" anchor="t" bIns="0" lIns="0" spcFirstLastPara="1" rIns="0" wrap="square" tIns="0">
            <a:noAutofit/>
          </a:bodyPr>
          <a:lstStyle/>
          <a:p>
            <a:pPr indent="0" lvl="0" marL="0" marR="0" rtl="0" algn="l">
              <a:lnSpc>
                <a:spcPct val="119000"/>
              </a:lnSpc>
              <a:spcBef>
                <a:spcPts val="0"/>
              </a:spcBef>
              <a:spcAft>
                <a:spcPts val="0"/>
              </a:spcAft>
              <a:buClr>
                <a:srgbClr val="767789"/>
              </a:buClr>
              <a:buSzPts val="900"/>
              <a:buFont typeface="Arial"/>
              <a:buNone/>
            </a:pPr>
            <a:r>
              <a:rPr b="0" i="0" lang="en-US" sz="900" u="none" cap="none" strike="noStrike">
                <a:solidFill>
                  <a:srgbClr val="767789"/>
                </a:solidFill>
                <a:latin typeface="Arial"/>
                <a:ea typeface="Arial"/>
                <a:cs typeface="Arial"/>
                <a:sym typeface="Arial"/>
              </a:rPr>
              <a:t>/</a:t>
            </a:r>
            <a:endParaRPr b="0" i="0" sz="900" u="none" cap="none" strike="noStrike">
              <a:solidFill>
                <a:schemeClr val="dk1"/>
              </a:solidFill>
              <a:latin typeface="Calibri"/>
              <a:ea typeface="Calibri"/>
              <a:cs typeface="Calibri"/>
              <a:sym typeface="Calibri"/>
            </a:endParaRPr>
          </a:p>
        </p:txBody>
      </p:sp>
      <p:sp>
        <p:nvSpPr>
          <p:cNvPr id="162" name="Google Shape;162;p4"/>
          <p:cNvSpPr/>
          <p:nvPr/>
        </p:nvSpPr>
        <p:spPr>
          <a:xfrm>
            <a:off x="8353425" y="4791075"/>
            <a:ext cx="438300" cy="162000"/>
          </a:xfrm>
          <a:prstGeom prst="rect">
            <a:avLst/>
          </a:prstGeom>
          <a:noFill/>
          <a:ln>
            <a:noFill/>
          </a:ln>
        </p:spPr>
        <p:txBody>
          <a:bodyPr anchorCtr="0" anchor="t" bIns="0" lIns="0" spcFirstLastPara="1" rIns="0" wrap="square" tIns="0">
            <a:noAutofit/>
          </a:bodyPr>
          <a:lstStyle/>
          <a:p>
            <a:pPr indent="0" lvl="0" marL="0" marR="0" rtl="0" algn="l">
              <a:lnSpc>
                <a:spcPct val="119000"/>
              </a:lnSpc>
              <a:spcBef>
                <a:spcPts val="0"/>
              </a:spcBef>
              <a:spcAft>
                <a:spcPts val="0"/>
              </a:spcAft>
              <a:buClr>
                <a:srgbClr val="767789"/>
              </a:buClr>
              <a:buSzPts val="900"/>
              <a:buFont typeface="Arial"/>
              <a:buNone/>
            </a:pPr>
            <a:r>
              <a:rPr b="0" i="0" lang="en-US" sz="900" u="none" cap="none" strike="noStrike">
                <a:solidFill>
                  <a:srgbClr val="767789"/>
                </a:solidFill>
                <a:latin typeface="Arial"/>
                <a:ea typeface="Arial"/>
                <a:cs typeface="Arial"/>
                <a:sym typeface="Arial"/>
              </a:rPr>
              <a:t>Page 05</a:t>
            </a:r>
            <a:endParaRPr b="0" i="0" sz="900" u="none" cap="none" strike="noStrike">
              <a:solidFill>
                <a:schemeClr val="dk1"/>
              </a:solidFill>
              <a:latin typeface="Calibri"/>
              <a:ea typeface="Calibri"/>
              <a:cs typeface="Calibri"/>
              <a:sym typeface="Calibri"/>
            </a:endParaRPr>
          </a:p>
        </p:txBody>
      </p:sp>
      <p:sp>
        <p:nvSpPr>
          <p:cNvPr id="163" name="Google Shape;163;p4"/>
          <p:cNvSpPr/>
          <p:nvPr/>
        </p:nvSpPr>
        <p:spPr>
          <a:xfrm>
            <a:off x="531063" y="205950"/>
            <a:ext cx="7896000" cy="5703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1A1A1A"/>
              </a:buClr>
              <a:buSzPts val="3070"/>
              <a:buFont typeface="Calibri"/>
              <a:buNone/>
            </a:pPr>
            <a:r>
              <a:rPr b="1" i="0" lang="en-US" sz="3070" u="none" cap="none" strike="noStrike">
                <a:solidFill>
                  <a:srgbClr val="1A1A1A"/>
                </a:solidFill>
                <a:latin typeface="Calibri"/>
                <a:ea typeface="Calibri"/>
                <a:cs typeface="Calibri"/>
                <a:sym typeface="Calibri"/>
              </a:rPr>
              <a:t>Building the Plan: The Data Problem</a:t>
            </a:r>
            <a:endParaRPr b="0" i="0" sz="3070" u="none" cap="none" strike="noStrike">
              <a:solidFill>
                <a:schemeClr val="dk1"/>
              </a:solidFill>
              <a:latin typeface="Calibri"/>
              <a:ea typeface="Calibri"/>
              <a:cs typeface="Calibri"/>
              <a:sym typeface="Calibri"/>
            </a:endParaRPr>
          </a:p>
        </p:txBody>
      </p:sp>
      <p:cxnSp>
        <p:nvCxnSpPr>
          <p:cNvPr id="164" name="Google Shape;164;p4"/>
          <p:cNvCxnSpPr/>
          <p:nvPr/>
        </p:nvCxnSpPr>
        <p:spPr>
          <a:xfrm>
            <a:off x="531063" y="863959"/>
            <a:ext cx="7896000" cy="0"/>
          </a:xfrm>
          <a:prstGeom prst="straightConnector1">
            <a:avLst/>
          </a:prstGeom>
          <a:noFill/>
          <a:ln cap="flat" cmpd="sng" w="12175">
            <a:solidFill>
              <a:srgbClr val="CCCCCC"/>
            </a:solidFill>
            <a:prstDash val="solid"/>
            <a:round/>
            <a:headEnd len="sm" w="sm" type="none"/>
            <a:tailEnd len="sm" w="sm" type="none"/>
          </a:ln>
        </p:spPr>
      </p:cxnSp>
      <p:sp>
        <p:nvSpPr>
          <p:cNvPr id="165" name="Google Shape;165;p4"/>
          <p:cNvSpPr/>
          <p:nvPr/>
        </p:nvSpPr>
        <p:spPr>
          <a:xfrm>
            <a:off x="531063" y="925373"/>
            <a:ext cx="7896000" cy="193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888888"/>
              </a:buClr>
              <a:buSzPts val="959"/>
              <a:buFont typeface="Calibri"/>
              <a:buNone/>
            </a:pPr>
            <a:r>
              <a:rPr b="0" i="1" lang="en-US" sz="959" u="none" cap="none" strike="noStrike">
                <a:solidFill>
                  <a:srgbClr val="0096FF"/>
                </a:solidFill>
                <a:latin typeface="Calibri"/>
                <a:ea typeface="Calibri"/>
                <a:cs typeface="Calibri"/>
                <a:sym typeface="Calibri"/>
              </a:rPr>
              <a:t>Bethany Wild  //  Jonah Mackay, Citian</a:t>
            </a:r>
            <a:endParaRPr b="0" i="0" sz="959" u="none" cap="none" strike="noStrike">
              <a:solidFill>
                <a:srgbClr val="0096FF"/>
              </a:solidFill>
              <a:latin typeface="Calibri"/>
              <a:ea typeface="Calibri"/>
              <a:cs typeface="Calibri"/>
              <a:sym typeface="Calibri"/>
            </a:endParaRPr>
          </a:p>
        </p:txBody>
      </p:sp>
      <p:sp>
        <p:nvSpPr>
          <p:cNvPr id="166" name="Google Shape;166;p4"/>
          <p:cNvSpPr/>
          <p:nvPr/>
        </p:nvSpPr>
        <p:spPr>
          <a:xfrm>
            <a:off x="531075" y="1127174"/>
            <a:ext cx="3948000" cy="3137400"/>
          </a:xfrm>
          <a:prstGeom prst="rect">
            <a:avLst/>
          </a:prstGeom>
          <a:noFill/>
          <a:ln>
            <a:noFill/>
          </a:ln>
        </p:spPr>
        <p:txBody>
          <a:bodyPr anchorCtr="0" anchor="ctr" bIns="43850" lIns="87725" spcFirstLastPara="1" rIns="87725" wrap="square" tIns="43850">
            <a:noAutofit/>
          </a:bodyPr>
          <a:lstStyle/>
          <a:p>
            <a:pPr indent="0" lvl="0" marL="0" marR="0" rtl="0" algn="l">
              <a:lnSpc>
                <a:spcPct val="100000"/>
              </a:lnSpc>
              <a:spcBef>
                <a:spcPts val="0"/>
              </a:spcBef>
              <a:spcAft>
                <a:spcPts val="0"/>
              </a:spcAft>
              <a:buClr>
                <a:srgbClr val="1A1A1A"/>
              </a:buClr>
              <a:buSzPts val="1343"/>
              <a:buFont typeface="Calibri"/>
              <a:buNone/>
            </a:pPr>
            <a:r>
              <a:rPr b="1" i="0" lang="en-US" sz="1343" u="none" cap="none" strike="noStrike">
                <a:solidFill>
                  <a:srgbClr val="1A1A1A"/>
                </a:solidFill>
                <a:latin typeface="Calibri"/>
                <a:ea typeface="Calibri"/>
                <a:cs typeface="Calibri"/>
                <a:sym typeface="Calibri"/>
              </a:rPr>
              <a:t>The Cross-State Challenge</a:t>
            </a:r>
            <a:endParaRPr/>
          </a:p>
          <a:p>
            <a:pPr indent="0" lvl="0" marL="0" marR="0" rtl="0" algn="l">
              <a:lnSpc>
                <a:spcPct val="100000"/>
              </a:lnSpc>
              <a:spcBef>
                <a:spcPts val="0"/>
              </a:spcBef>
              <a:spcAft>
                <a:spcPts val="0"/>
              </a:spcAft>
              <a:buClr>
                <a:srgbClr val="444444"/>
              </a:buClr>
              <a:buSzPts val="1151"/>
              <a:buFont typeface="Calibri"/>
              <a:buNone/>
            </a:pPr>
            <a:r>
              <a:rPr b="0" i="0" lang="en-US" sz="1151" u="none" cap="none" strike="noStrike">
                <a:solidFill>
                  <a:srgbClr val="444444"/>
                </a:solidFill>
                <a:latin typeface="Calibri"/>
                <a:ea typeface="Calibri"/>
                <a:cs typeface="Calibri"/>
                <a:sym typeface="Calibri"/>
              </a:rPr>
              <a:t> </a:t>
            </a:r>
            <a:endParaRPr/>
          </a:p>
          <a:p>
            <a:pPr indent="0" lvl="0" marL="0" marR="0" rtl="0" algn="l">
              <a:lnSpc>
                <a:spcPct val="100000"/>
              </a:lnSpc>
              <a:spcBef>
                <a:spcPts val="0"/>
              </a:spcBef>
              <a:spcAft>
                <a:spcPts val="0"/>
              </a:spcAft>
              <a:buClr>
                <a:srgbClr val="444444"/>
              </a:buClr>
              <a:buSzPts val="1151"/>
              <a:buFont typeface="Calibri"/>
              <a:buNone/>
            </a:pPr>
            <a:r>
              <a:rPr b="0" i="0" lang="en-US" sz="1151" u="none" cap="none" strike="noStrike">
                <a:solidFill>
                  <a:srgbClr val="444444"/>
                </a:solidFill>
                <a:latin typeface="Calibri"/>
                <a:ea typeface="Calibri"/>
                <a:cs typeface="Calibri"/>
                <a:sym typeface="Calibri"/>
              </a:rPr>
              <a:t>A regional safety action plan covering three states inherits </a:t>
            </a:r>
            <a:r>
              <a:rPr i="0" lang="en-US" sz="1151" u="none" cap="none" strike="noStrike">
                <a:solidFill>
                  <a:srgbClr val="444444"/>
                </a:solidFill>
                <a:latin typeface="Calibri"/>
                <a:ea typeface="Calibri"/>
                <a:cs typeface="Calibri"/>
                <a:sym typeface="Calibri"/>
              </a:rPr>
              <a:t>three crash dat</a:t>
            </a:r>
            <a:r>
              <a:rPr lang="en-US" sz="1151">
                <a:solidFill>
                  <a:srgbClr val="444444"/>
                </a:solidFill>
                <a:latin typeface="Calibri"/>
                <a:ea typeface="Calibri"/>
                <a:cs typeface="Calibri"/>
                <a:sym typeface="Calibri"/>
              </a:rPr>
              <a:t>abases</a:t>
            </a:r>
            <a:r>
              <a:rPr i="0" lang="en-US" sz="1151" u="none" cap="none" strike="noStrike">
                <a:solidFill>
                  <a:srgbClr val="444444"/>
                </a:solidFill>
                <a:latin typeface="Calibri"/>
                <a:ea typeface="Calibri"/>
                <a:cs typeface="Calibri"/>
                <a:sym typeface="Calibri"/>
              </a:rPr>
              <a:t>.</a:t>
            </a:r>
            <a:r>
              <a:rPr b="0" i="0" lang="en-US" sz="1151" u="none" cap="none" strike="noStrike">
                <a:solidFill>
                  <a:srgbClr val="444444"/>
                </a:solidFill>
                <a:latin typeface="Calibri"/>
                <a:ea typeface="Calibri"/>
                <a:cs typeface="Calibri"/>
                <a:sym typeface="Calibri"/>
              </a:rPr>
              <a:t> Kentucky, Ohio, and West Virginia each maintain their own repository, with distinct schemas, coding conventions, access procedures, and degrees of </a:t>
            </a:r>
            <a:r>
              <a:rPr lang="en-US" sz="1151">
                <a:solidFill>
                  <a:srgbClr val="444444"/>
                </a:solidFill>
                <a:latin typeface="Calibri"/>
                <a:ea typeface="Calibri"/>
                <a:cs typeface="Calibri"/>
                <a:sym typeface="Calibri"/>
              </a:rPr>
              <a:t>preprocessing</a:t>
            </a:r>
            <a:r>
              <a:rPr b="0" i="0" lang="en-US" sz="1151" u="none" cap="none" strike="noStrike">
                <a:solidFill>
                  <a:srgbClr val="444444"/>
                </a:solidFill>
                <a:latin typeface="Calibri"/>
                <a:ea typeface="Calibri"/>
                <a:cs typeface="Calibri"/>
                <a:sym typeface="Calibri"/>
              </a:rPr>
              <a:t> required before the records are analysis-ready.</a:t>
            </a:r>
            <a:endParaRPr/>
          </a:p>
          <a:p>
            <a:pPr indent="0" lvl="0" marL="0" marR="0" rtl="0" algn="l">
              <a:lnSpc>
                <a:spcPct val="100000"/>
              </a:lnSpc>
              <a:spcBef>
                <a:spcPts val="0"/>
              </a:spcBef>
              <a:spcAft>
                <a:spcPts val="0"/>
              </a:spcAft>
              <a:buClr>
                <a:srgbClr val="444444"/>
              </a:buClr>
              <a:buSzPts val="1151"/>
              <a:buFont typeface="Calibri"/>
              <a:buNone/>
            </a:pPr>
            <a:r>
              <a:rPr b="0" i="0" lang="en-US" sz="1151" u="none" cap="none" strike="noStrike">
                <a:solidFill>
                  <a:srgbClr val="444444"/>
                </a:solidFill>
                <a:latin typeface="Calibri"/>
                <a:ea typeface="Calibri"/>
                <a:cs typeface="Calibri"/>
                <a:sym typeface="Calibri"/>
              </a:rPr>
              <a:t> </a:t>
            </a:r>
            <a:endParaRPr/>
          </a:p>
          <a:p>
            <a:pPr indent="0" lvl="0" marL="0" marR="0" rtl="0" algn="l">
              <a:lnSpc>
                <a:spcPct val="100000"/>
              </a:lnSpc>
              <a:spcBef>
                <a:spcPts val="0"/>
              </a:spcBef>
              <a:spcAft>
                <a:spcPts val="0"/>
              </a:spcAft>
              <a:buClr>
                <a:srgbClr val="444444"/>
              </a:buClr>
              <a:buSzPts val="1151"/>
              <a:buFont typeface="Calibri"/>
              <a:buNone/>
            </a:pPr>
            <a:r>
              <a:rPr b="0" i="0" lang="en-US" sz="1151" u="none" cap="none" strike="noStrike">
                <a:solidFill>
                  <a:srgbClr val="444444"/>
                </a:solidFill>
                <a:latin typeface="Calibri"/>
                <a:ea typeface="Calibri"/>
                <a:cs typeface="Calibri"/>
                <a:sym typeface="Calibri"/>
              </a:rPr>
              <a:t>Producing a defensible picture of crash patterns at the segment and intersection level across the KYOVA footprint depends on </a:t>
            </a:r>
            <a:r>
              <a:rPr b="1" i="0" lang="en-US" sz="1151" u="none" cap="none" strike="noStrike">
                <a:solidFill>
                  <a:srgbClr val="444444"/>
                </a:solidFill>
                <a:latin typeface="Calibri"/>
                <a:ea typeface="Calibri"/>
                <a:cs typeface="Calibri"/>
                <a:sym typeface="Calibri"/>
              </a:rPr>
              <a:t>consolidating those three sources</a:t>
            </a:r>
            <a:r>
              <a:rPr b="0" i="0" lang="en-US" sz="1151" u="none" cap="none" strike="noStrike">
                <a:solidFill>
                  <a:srgbClr val="444444"/>
                </a:solidFill>
                <a:latin typeface="Calibri"/>
                <a:ea typeface="Calibri"/>
                <a:cs typeface="Calibri"/>
                <a:sym typeface="Calibri"/>
              </a:rPr>
              <a:t> and querying them </a:t>
            </a:r>
            <a:r>
              <a:rPr b="1" i="0" lang="en-US" sz="1151" u="none" cap="none" strike="noStrike">
                <a:solidFill>
                  <a:srgbClr val="444444"/>
                </a:solidFill>
                <a:latin typeface="Calibri"/>
                <a:ea typeface="Calibri"/>
                <a:cs typeface="Calibri"/>
                <a:sym typeface="Calibri"/>
              </a:rPr>
              <a:t>as one dataset.</a:t>
            </a:r>
            <a:endParaRPr b="1"/>
          </a:p>
        </p:txBody>
      </p:sp>
      <p:sp>
        <p:nvSpPr>
          <p:cNvPr id="167" name="Google Shape;167;p4"/>
          <p:cNvSpPr/>
          <p:nvPr/>
        </p:nvSpPr>
        <p:spPr>
          <a:xfrm>
            <a:off x="4917790" y="1188577"/>
            <a:ext cx="3333900" cy="526500"/>
          </a:xfrm>
          <a:prstGeom prst="rect">
            <a:avLst/>
          </a:prstGeom>
          <a:noFill/>
          <a:ln>
            <a:noFill/>
          </a:ln>
        </p:spPr>
        <p:txBody>
          <a:bodyPr anchorCtr="0" anchor="ctr" bIns="43850" lIns="87725" spcFirstLastPara="1" rIns="87725" wrap="square" tIns="43850">
            <a:noAutofit/>
          </a:bodyPr>
          <a:lstStyle/>
          <a:p>
            <a:pPr indent="0" lvl="0" marL="0" marR="0" rtl="0" algn="l">
              <a:lnSpc>
                <a:spcPct val="100000"/>
              </a:lnSpc>
              <a:spcBef>
                <a:spcPts val="0"/>
              </a:spcBef>
              <a:spcAft>
                <a:spcPts val="0"/>
              </a:spcAft>
              <a:buClr>
                <a:srgbClr val="333333"/>
              </a:buClr>
              <a:buSzPts val="1151"/>
              <a:buFont typeface="Calibri"/>
              <a:buNone/>
            </a:pPr>
            <a:r>
              <a:rPr b="0" i="0" lang="en-US" sz="1251" u="none" cap="none" strike="noStrike">
                <a:solidFill>
                  <a:srgbClr val="333333"/>
                </a:solidFill>
                <a:latin typeface="Calibri"/>
                <a:ea typeface="Calibri"/>
                <a:cs typeface="Calibri"/>
                <a:sym typeface="Calibri"/>
              </a:rPr>
              <a:t>Three separate state crash databases</a:t>
            </a:r>
            <a:endParaRPr b="0" i="0" sz="1251" u="none" cap="none" strike="noStrike">
              <a:solidFill>
                <a:schemeClr val="dk1"/>
              </a:solidFill>
              <a:latin typeface="Calibri"/>
              <a:ea typeface="Calibri"/>
              <a:cs typeface="Calibri"/>
              <a:sym typeface="Calibri"/>
            </a:endParaRPr>
          </a:p>
        </p:txBody>
      </p:sp>
      <p:sp>
        <p:nvSpPr>
          <p:cNvPr id="168" name="Google Shape;168;p4"/>
          <p:cNvSpPr/>
          <p:nvPr/>
        </p:nvSpPr>
        <p:spPr>
          <a:xfrm>
            <a:off x="4917790" y="1995736"/>
            <a:ext cx="3333900" cy="526500"/>
          </a:xfrm>
          <a:prstGeom prst="rect">
            <a:avLst/>
          </a:prstGeom>
          <a:noFill/>
          <a:ln>
            <a:noFill/>
          </a:ln>
        </p:spPr>
        <p:txBody>
          <a:bodyPr anchorCtr="0" anchor="ctr" bIns="43850" lIns="87725" spcFirstLastPara="1" rIns="87725" wrap="square" tIns="43850">
            <a:noAutofit/>
          </a:bodyPr>
          <a:lstStyle/>
          <a:p>
            <a:pPr indent="0" lvl="0" marL="0" marR="0" rtl="0" algn="l">
              <a:lnSpc>
                <a:spcPct val="100000"/>
              </a:lnSpc>
              <a:spcBef>
                <a:spcPts val="0"/>
              </a:spcBef>
              <a:spcAft>
                <a:spcPts val="0"/>
              </a:spcAft>
              <a:buClr>
                <a:srgbClr val="333333"/>
              </a:buClr>
              <a:buSzPts val="1151"/>
              <a:buFont typeface="Calibri"/>
              <a:buNone/>
            </a:pPr>
            <a:r>
              <a:rPr b="0" i="0" lang="en-US" sz="1251" u="none" cap="none" strike="noStrike">
                <a:solidFill>
                  <a:srgbClr val="333333"/>
                </a:solidFill>
                <a:latin typeface="Calibri"/>
                <a:ea typeface="Calibri"/>
                <a:cs typeface="Calibri"/>
                <a:sym typeface="Calibri"/>
              </a:rPr>
              <a:t>Inconsistent data schemas across jurisdictions</a:t>
            </a:r>
            <a:endParaRPr b="0" i="0" sz="1251" u="none" cap="none" strike="noStrike">
              <a:solidFill>
                <a:schemeClr val="dk1"/>
              </a:solidFill>
              <a:latin typeface="Calibri"/>
              <a:ea typeface="Calibri"/>
              <a:cs typeface="Calibri"/>
              <a:sym typeface="Calibri"/>
            </a:endParaRPr>
          </a:p>
        </p:txBody>
      </p:sp>
      <p:sp>
        <p:nvSpPr>
          <p:cNvPr id="169" name="Google Shape;169;p4"/>
          <p:cNvSpPr/>
          <p:nvPr/>
        </p:nvSpPr>
        <p:spPr>
          <a:xfrm>
            <a:off x="4917790" y="2802894"/>
            <a:ext cx="3333900" cy="526500"/>
          </a:xfrm>
          <a:prstGeom prst="rect">
            <a:avLst/>
          </a:prstGeom>
          <a:noFill/>
          <a:ln>
            <a:noFill/>
          </a:ln>
        </p:spPr>
        <p:txBody>
          <a:bodyPr anchorCtr="0" anchor="ctr" bIns="43850" lIns="87725" spcFirstLastPara="1" rIns="87725" wrap="square" tIns="43850">
            <a:noAutofit/>
          </a:bodyPr>
          <a:lstStyle/>
          <a:p>
            <a:pPr indent="0" lvl="0" marL="0" marR="0" rtl="0" algn="l">
              <a:lnSpc>
                <a:spcPct val="100000"/>
              </a:lnSpc>
              <a:spcBef>
                <a:spcPts val="0"/>
              </a:spcBef>
              <a:spcAft>
                <a:spcPts val="0"/>
              </a:spcAft>
              <a:buClr>
                <a:srgbClr val="333333"/>
              </a:buClr>
              <a:buSzPts val="1151"/>
              <a:buFont typeface="Calibri"/>
              <a:buNone/>
            </a:pPr>
            <a:r>
              <a:rPr b="0" i="0" lang="en-US" sz="1251" u="none" cap="none" strike="noStrike">
                <a:solidFill>
                  <a:srgbClr val="333333"/>
                </a:solidFill>
                <a:latin typeface="Calibri"/>
                <a:ea typeface="Calibri"/>
                <a:cs typeface="Calibri"/>
                <a:sym typeface="Calibri"/>
              </a:rPr>
              <a:t>No unified query environment for the region</a:t>
            </a:r>
            <a:endParaRPr b="0" i="0" sz="1251" u="none" cap="none" strike="noStrike">
              <a:solidFill>
                <a:schemeClr val="dk1"/>
              </a:solidFill>
              <a:latin typeface="Calibri"/>
              <a:ea typeface="Calibri"/>
              <a:cs typeface="Calibri"/>
              <a:sym typeface="Calibri"/>
            </a:endParaRPr>
          </a:p>
        </p:txBody>
      </p:sp>
      <p:sp>
        <p:nvSpPr>
          <p:cNvPr id="170" name="Google Shape;170;p4"/>
          <p:cNvSpPr/>
          <p:nvPr/>
        </p:nvSpPr>
        <p:spPr>
          <a:xfrm>
            <a:off x="4917790" y="3610052"/>
            <a:ext cx="3333900" cy="526500"/>
          </a:xfrm>
          <a:prstGeom prst="rect">
            <a:avLst/>
          </a:prstGeom>
          <a:noFill/>
          <a:ln>
            <a:noFill/>
          </a:ln>
        </p:spPr>
        <p:txBody>
          <a:bodyPr anchorCtr="0" anchor="ctr" bIns="43850" lIns="87725" spcFirstLastPara="1" rIns="87725" wrap="square" tIns="43850">
            <a:noAutofit/>
          </a:bodyPr>
          <a:lstStyle/>
          <a:p>
            <a:pPr indent="0" lvl="0" marL="0" marR="0" rtl="0" algn="l">
              <a:lnSpc>
                <a:spcPct val="100000"/>
              </a:lnSpc>
              <a:spcBef>
                <a:spcPts val="0"/>
              </a:spcBef>
              <a:spcAft>
                <a:spcPts val="0"/>
              </a:spcAft>
              <a:buClr>
                <a:srgbClr val="333333"/>
              </a:buClr>
              <a:buSzPts val="1151"/>
              <a:buFont typeface="Calibri"/>
              <a:buNone/>
            </a:pPr>
            <a:r>
              <a:rPr b="0" i="0" lang="en-US" sz="1251" u="none" cap="none" strike="noStrike">
                <a:solidFill>
                  <a:srgbClr val="333333"/>
                </a:solidFill>
                <a:latin typeface="Calibri"/>
                <a:ea typeface="Calibri"/>
                <a:cs typeface="Calibri"/>
                <a:sym typeface="Calibri"/>
              </a:rPr>
              <a:t>Difficulty identifying cross-boundary corridors</a:t>
            </a:r>
            <a:endParaRPr b="0" i="0" sz="1251"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5" name="Shape 175"/>
        <p:cNvGrpSpPr/>
        <p:nvPr/>
      </p:nvGrpSpPr>
      <p:grpSpPr>
        <a:xfrm>
          <a:off x="0" y="0"/>
          <a:ext cx="0" cy="0"/>
          <a:chOff x="0" y="0"/>
          <a:chExt cx="0" cy="0"/>
        </a:xfrm>
      </p:grpSpPr>
      <p:pic>
        <p:nvPicPr>
          <p:cNvPr descr="preencoded.png" id="176" name="Google Shape;176;p5"/>
          <p:cNvPicPr preferRelativeResize="0"/>
          <p:nvPr/>
        </p:nvPicPr>
        <p:blipFill rotWithShape="1">
          <a:blip r:embed="rId3">
            <a:alphaModFix/>
          </a:blip>
          <a:srcRect b="0" l="0" r="0" t="0"/>
          <a:stretch/>
        </p:blipFill>
        <p:spPr>
          <a:xfrm>
            <a:off x="0" y="4600575"/>
            <a:ext cx="9144003" cy="542925"/>
          </a:xfrm>
          <a:prstGeom prst="rect">
            <a:avLst/>
          </a:prstGeom>
          <a:noFill/>
          <a:ln>
            <a:noFill/>
          </a:ln>
        </p:spPr>
      </p:pic>
      <p:pic>
        <p:nvPicPr>
          <p:cNvPr descr="preencoded.png" id="177" name="Google Shape;177;p5"/>
          <p:cNvPicPr preferRelativeResize="0"/>
          <p:nvPr/>
        </p:nvPicPr>
        <p:blipFill rotWithShape="1">
          <a:blip r:embed="rId4">
            <a:alphaModFix/>
          </a:blip>
          <a:srcRect b="0" l="0" r="0" t="0"/>
          <a:stretch/>
        </p:blipFill>
        <p:spPr>
          <a:xfrm>
            <a:off x="304800" y="0"/>
            <a:ext cx="4763" cy="4391025"/>
          </a:xfrm>
          <a:prstGeom prst="rect">
            <a:avLst/>
          </a:prstGeom>
          <a:noFill/>
          <a:ln>
            <a:noFill/>
          </a:ln>
        </p:spPr>
      </p:pic>
      <p:pic>
        <p:nvPicPr>
          <p:cNvPr descr="preencoded.png" id="178" name="Google Shape;178;p5"/>
          <p:cNvPicPr preferRelativeResize="0"/>
          <p:nvPr/>
        </p:nvPicPr>
        <p:blipFill rotWithShape="1">
          <a:blip r:embed="rId4">
            <a:alphaModFix/>
          </a:blip>
          <a:srcRect b="0" l="0" r="0" t="0"/>
          <a:stretch/>
        </p:blipFill>
        <p:spPr>
          <a:xfrm>
            <a:off x="495300" y="0"/>
            <a:ext cx="4763" cy="4391025"/>
          </a:xfrm>
          <a:prstGeom prst="rect">
            <a:avLst/>
          </a:prstGeom>
          <a:noFill/>
          <a:ln>
            <a:noFill/>
          </a:ln>
        </p:spPr>
      </p:pic>
      <p:pic>
        <p:nvPicPr>
          <p:cNvPr descr="preencoded.png" id="179" name="Google Shape;179;p5"/>
          <p:cNvPicPr preferRelativeResize="0"/>
          <p:nvPr/>
        </p:nvPicPr>
        <p:blipFill rotWithShape="1">
          <a:blip r:embed="rId4">
            <a:alphaModFix/>
          </a:blip>
          <a:srcRect b="0" l="0" r="0" t="0"/>
          <a:stretch/>
        </p:blipFill>
        <p:spPr>
          <a:xfrm>
            <a:off x="8648700" y="0"/>
            <a:ext cx="4763" cy="4391025"/>
          </a:xfrm>
          <a:prstGeom prst="rect">
            <a:avLst/>
          </a:prstGeom>
          <a:noFill/>
          <a:ln>
            <a:noFill/>
          </a:ln>
        </p:spPr>
      </p:pic>
      <p:pic>
        <p:nvPicPr>
          <p:cNvPr descr="preencoded.png" id="180" name="Google Shape;180;p5"/>
          <p:cNvPicPr preferRelativeResize="0"/>
          <p:nvPr/>
        </p:nvPicPr>
        <p:blipFill rotWithShape="1">
          <a:blip r:embed="rId4">
            <a:alphaModFix/>
          </a:blip>
          <a:srcRect b="0" l="0" r="0" t="0"/>
          <a:stretch/>
        </p:blipFill>
        <p:spPr>
          <a:xfrm>
            <a:off x="8839200" y="0"/>
            <a:ext cx="4763" cy="4391025"/>
          </a:xfrm>
          <a:prstGeom prst="rect">
            <a:avLst/>
          </a:prstGeom>
          <a:noFill/>
          <a:ln>
            <a:noFill/>
          </a:ln>
        </p:spPr>
      </p:pic>
      <p:pic>
        <p:nvPicPr>
          <p:cNvPr descr="preencoded.png" id="181" name="Google Shape;181;p5"/>
          <p:cNvPicPr preferRelativeResize="0"/>
          <p:nvPr/>
        </p:nvPicPr>
        <p:blipFill rotWithShape="1">
          <a:blip r:embed="rId5">
            <a:alphaModFix/>
          </a:blip>
          <a:srcRect b="0" l="0" r="0" t="0"/>
          <a:stretch/>
        </p:blipFill>
        <p:spPr>
          <a:xfrm>
            <a:off x="0" y="4399863"/>
            <a:ext cx="790575" cy="209550"/>
          </a:xfrm>
          <a:prstGeom prst="rect">
            <a:avLst/>
          </a:prstGeom>
          <a:noFill/>
          <a:ln>
            <a:noFill/>
          </a:ln>
        </p:spPr>
      </p:pic>
      <p:pic>
        <p:nvPicPr>
          <p:cNvPr descr="preencoded.png" id="182" name="Google Shape;182;p5"/>
          <p:cNvPicPr preferRelativeResize="0"/>
          <p:nvPr/>
        </p:nvPicPr>
        <p:blipFill rotWithShape="1">
          <a:blip r:embed="rId6">
            <a:alphaModFix/>
          </a:blip>
          <a:srcRect b="0" l="0" r="0" t="0"/>
          <a:stretch/>
        </p:blipFill>
        <p:spPr>
          <a:xfrm>
            <a:off x="8353425" y="4399863"/>
            <a:ext cx="790575" cy="209550"/>
          </a:xfrm>
          <a:prstGeom prst="rect">
            <a:avLst/>
          </a:prstGeom>
          <a:noFill/>
          <a:ln>
            <a:noFill/>
          </a:ln>
        </p:spPr>
      </p:pic>
      <p:pic>
        <p:nvPicPr>
          <p:cNvPr descr="preencoded.png" id="183" name="Google Shape;183;p5"/>
          <p:cNvPicPr preferRelativeResize="0"/>
          <p:nvPr/>
        </p:nvPicPr>
        <p:blipFill rotWithShape="1">
          <a:blip r:embed="rId7">
            <a:alphaModFix/>
          </a:blip>
          <a:srcRect b="0" l="0" r="0" t="0"/>
          <a:stretch/>
        </p:blipFill>
        <p:spPr>
          <a:xfrm>
            <a:off x="381000" y="4795838"/>
            <a:ext cx="582507" cy="152400"/>
          </a:xfrm>
          <a:prstGeom prst="rect">
            <a:avLst/>
          </a:prstGeom>
          <a:noFill/>
          <a:ln>
            <a:noFill/>
          </a:ln>
        </p:spPr>
      </p:pic>
      <p:sp>
        <p:nvSpPr>
          <p:cNvPr id="184" name="Google Shape;184;p5"/>
          <p:cNvSpPr/>
          <p:nvPr/>
        </p:nvSpPr>
        <p:spPr>
          <a:xfrm>
            <a:off x="8186738" y="4791075"/>
            <a:ext cx="76200" cy="162000"/>
          </a:xfrm>
          <a:prstGeom prst="rect">
            <a:avLst/>
          </a:prstGeom>
          <a:noFill/>
          <a:ln>
            <a:noFill/>
          </a:ln>
        </p:spPr>
        <p:txBody>
          <a:bodyPr anchorCtr="0" anchor="t" bIns="0" lIns="0" spcFirstLastPara="1" rIns="0" wrap="square" tIns="0">
            <a:noAutofit/>
          </a:bodyPr>
          <a:lstStyle/>
          <a:p>
            <a:pPr indent="0" lvl="0" marL="0" marR="0" rtl="0" algn="l">
              <a:lnSpc>
                <a:spcPct val="119000"/>
              </a:lnSpc>
              <a:spcBef>
                <a:spcPts val="0"/>
              </a:spcBef>
              <a:spcAft>
                <a:spcPts val="0"/>
              </a:spcAft>
              <a:buClr>
                <a:srgbClr val="767789"/>
              </a:buClr>
              <a:buSzPts val="900"/>
              <a:buFont typeface="Arial"/>
              <a:buNone/>
            </a:pPr>
            <a:r>
              <a:rPr b="0" i="0" lang="en-US" sz="900" u="none" cap="none" strike="noStrike">
                <a:solidFill>
                  <a:srgbClr val="767789"/>
                </a:solidFill>
                <a:latin typeface="Arial"/>
                <a:ea typeface="Arial"/>
                <a:cs typeface="Arial"/>
                <a:sym typeface="Arial"/>
              </a:rPr>
              <a:t>/</a:t>
            </a:r>
            <a:endParaRPr b="0" i="0" sz="900" u="none" cap="none" strike="noStrike">
              <a:solidFill>
                <a:schemeClr val="dk1"/>
              </a:solidFill>
              <a:latin typeface="Calibri"/>
              <a:ea typeface="Calibri"/>
              <a:cs typeface="Calibri"/>
              <a:sym typeface="Calibri"/>
            </a:endParaRPr>
          </a:p>
        </p:txBody>
      </p:sp>
      <p:sp>
        <p:nvSpPr>
          <p:cNvPr id="185" name="Google Shape;185;p5"/>
          <p:cNvSpPr/>
          <p:nvPr/>
        </p:nvSpPr>
        <p:spPr>
          <a:xfrm>
            <a:off x="8353425" y="4791075"/>
            <a:ext cx="438300" cy="162000"/>
          </a:xfrm>
          <a:prstGeom prst="rect">
            <a:avLst/>
          </a:prstGeom>
          <a:noFill/>
          <a:ln>
            <a:noFill/>
          </a:ln>
        </p:spPr>
        <p:txBody>
          <a:bodyPr anchorCtr="0" anchor="t" bIns="0" lIns="0" spcFirstLastPara="1" rIns="0" wrap="square" tIns="0">
            <a:noAutofit/>
          </a:bodyPr>
          <a:lstStyle/>
          <a:p>
            <a:pPr indent="0" lvl="0" marL="0" marR="0" rtl="0" algn="l">
              <a:lnSpc>
                <a:spcPct val="119000"/>
              </a:lnSpc>
              <a:spcBef>
                <a:spcPts val="0"/>
              </a:spcBef>
              <a:spcAft>
                <a:spcPts val="0"/>
              </a:spcAft>
              <a:buClr>
                <a:srgbClr val="767789"/>
              </a:buClr>
              <a:buSzPts val="900"/>
              <a:buFont typeface="Arial"/>
              <a:buNone/>
            </a:pPr>
            <a:r>
              <a:rPr b="0" i="0" lang="en-US" sz="900" u="none" cap="none" strike="noStrike">
                <a:solidFill>
                  <a:srgbClr val="767789"/>
                </a:solidFill>
                <a:latin typeface="Arial"/>
                <a:ea typeface="Arial"/>
                <a:cs typeface="Arial"/>
                <a:sym typeface="Arial"/>
              </a:rPr>
              <a:t>Page 06</a:t>
            </a:r>
            <a:endParaRPr b="0" i="0" sz="900" u="none" cap="none" strike="noStrike">
              <a:solidFill>
                <a:schemeClr val="dk1"/>
              </a:solidFill>
              <a:latin typeface="Calibri"/>
              <a:ea typeface="Calibri"/>
              <a:cs typeface="Calibri"/>
              <a:sym typeface="Calibri"/>
            </a:endParaRPr>
          </a:p>
        </p:txBody>
      </p:sp>
      <p:sp>
        <p:nvSpPr>
          <p:cNvPr id="186" name="Google Shape;186;p5"/>
          <p:cNvSpPr/>
          <p:nvPr/>
        </p:nvSpPr>
        <p:spPr>
          <a:xfrm>
            <a:off x="661488" y="209550"/>
            <a:ext cx="7825800" cy="565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1A1A1A"/>
              </a:buClr>
              <a:buSzPts val="3043"/>
              <a:buFont typeface="Calibri"/>
              <a:buNone/>
            </a:pPr>
            <a:r>
              <a:rPr b="1" i="0" lang="en-US" sz="3043" u="none" cap="none" strike="noStrike">
                <a:solidFill>
                  <a:srgbClr val="1A1A1A"/>
                </a:solidFill>
                <a:latin typeface="Calibri"/>
                <a:ea typeface="Calibri"/>
                <a:cs typeface="Calibri"/>
                <a:sym typeface="Calibri"/>
              </a:rPr>
              <a:t>About Citian &amp; CRASH</a:t>
            </a:r>
            <a:endParaRPr b="0" i="0" sz="3043" u="none" cap="none" strike="noStrike">
              <a:solidFill>
                <a:schemeClr val="dk1"/>
              </a:solidFill>
              <a:latin typeface="Calibri"/>
              <a:ea typeface="Calibri"/>
              <a:cs typeface="Calibri"/>
              <a:sym typeface="Calibri"/>
            </a:endParaRPr>
          </a:p>
        </p:txBody>
      </p:sp>
      <p:cxnSp>
        <p:nvCxnSpPr>
          <p:cNvPr id="187" name="Google Shape;187;p5"/>
          <p:cNvCxnSpPr/>
          <p:nvPr/>
        </p:nvCxnSpPr>
        <p:spPr>
          <a:xfrm>
            <a:off x="661488" y="861691"/>
            <a:ext cx="7825800" cy="0"/>
          </a:xfrm>
          <a:prstGeom prst="straightConnector1">
            <a:avLst/>
          </a:prstGeom>
          <a:noFill/>
          <a:ln cap="flat" cmpd="sng" w="12075">
            <a:solidFill>
              <a:srgbClr val="CCCCCC"/>
            </a:solidFill>
            <a:prstDash val="solid"/>
            <a:round/>
            <a:headEnd len="sm" w="sm" type="none"/>
            <a:tailEnd len="sm" w="sm" type="none"/>
          </a:ln>
        </p:spPr>
      </p:cxnSp>
      <p:sp>
        <p:nvSpPr>
          <p:cNvPr id="188" name="Google Shape;188;p5"/>
          <p:cNvSpPr/>
          <p:nvPr/>
        </p:nvSpPr>
        <p:spPr>
          <a:xfrm>
            <a:off x="661488" y="922557"/>
            <a:ext cx="7825800" cy="191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888888"/>
              </a:buClr>
              <a:buSzPts val="951"/>
              <a:buFont typeface="Calibri"/>
              <a:buNone/>
            </a:pPr>
            <a:r>
              <a:rPr b="0" i="1" lang="en-US" sz="951" u="none" cap="none" strike="noStrike">
                <a:solidFill>
                  <a:srgbClr val="0096FF"/>
                </a:solidFill>
                <a:latin typeface="Calibri"/>
                <a:ea typeface="Calibri"/>
                <a:cs typeface="Calibri"/>
                <a:sym typeface="Calibri"/>
              </a:rPr>
              <a:t>Jonah Mackay  //  Citian</a:t>
            </a:r>
            <a:endParaRPr b="0" i="0" sz="951" u="none" cap="none" strike="noStrike">
              <a:solidFill>
                <a:srgbClr val="0096FF"/>
              </a:solidFill>
              <a:latin typeface="Calibri"/>
              <a:ea typeface="Calibri"/>
              <a:cs typeface="Calibri"/>
              <a:sym typeface="Calibri"/>
            </a:endParaRPr>
          </a:p>
        </p:txBody>
      </p:sp>
      <p:sp>
        <p:nvSpPr>
          <p:cNvPr id="189" name="Google Shape;189;p5"/>
          <p:cNvSpPr/>
          <p:nvPr/>
        </p:nvSpPr>
        <p:spPr>
          <a:xfrm>
            <a:off x="661488" y="1122547"/>
            <a:ext cx="7825800" cy="1326466"/>
          </a:xfrm>
          <a:prstGeom prst="rect">
            <a:avLst/>
          </a:prstGeom>
          <a:noFill/>
          <a:ln>
            <a:noFill/>
          </a:ln>
        </p:spPr>
        <p:txBody>
          <a:bodyPr anchorCtr="0" anchor="ctr" bIns="43450" lIns="86950" spcFirstLastPara="1" rIns="86950" wrap="square" tIns="43450">
            <a:noAutofit/>
          </a:bodyPr>
          <a:lstStyle/>
          <a:p>
            <a:pPr indent="0" lvl="0" marL="0" marR="0" rtl="0" algn="l">
              <a:lnSpc>
                <a:spcPct val="100000"/>
              </a:lnSpc>
              <a:spcBef>
                <a:spcPts val="0"/>
              </a:spcBef>
              <a:spcAft>
                <a:spcPts val="0"/>
              </a:spcAft>
              <a:buClr>
                <a:srgbClr val="444444"/>
              </a:buClr>
              <a:buSzPts val="1236"/>
              <a:buFont typeface="Calibri"/>
              <a:buNone/>
            </a:pPr>
            <a:r>
              <a:rPr b="1" lang="en-US" sz="1236">
                <a:solidFill>
                  <a:srgbClr val="595959"/>
                </a:solidFill>
                <a:latin typeface="Calibri"/>
                <a:ea typeface="Calibri"/>
                <a:cs typeface="Calibri"/>
                <a:sym typeface="Calibri"/>
              </a:rPr>
              <a:t>Citian</a:t>
            </a:r>
            <a:r>
              <a:rPr lang="en-US" sz="1236">
                <a:solidFill>
                  <a:srgbClr val="595959"/>
                </a:solidFill>
                <a:latin typeface="Calibri"/>
                <a:ea typeface="Calibri"/>
                <a:cs typeface="Calibri"/>
                <a:sym typeface="Calibri"/>
              </a:rPr>
              <a:t> is a software company </a:t>
            </a:r>
            <a:r>
              <a:rPr lang="en-US" sz="1200">
                <a:solidFill>
                  <a:srgbClr val="595959"/>
                </a:solidFill>
                <a:latin typeface="Calibri"/>
                <a:ea typeface="Calibri"/>
                <a:cs typeface="Calibri"/>
                <a:sym typeface="Calibri"/>
              </a:rPr>
              <a:t>transforming how state &amp; local agencies plan, prioritize, and deliver transportation investments. </a:t>
            </a:r>
            <a:endParaRPr sz="1200">
              <a:solidFill>
                <a:srgbClr val="595959"/>
              </a:solidFill>
              <a:latin typeface="Calibri"/>
              <a:ea typeface="Calibri"/>
              <a:cs typeface="Calibri"/>
              <a:sym typeface="Calibri"/>
            </a:endParaRPr>
          </a:p>
          <a:p>
            <a:pPr indent="0" lvl="0" marL="0" marR="0" rtl="0" algn="l">
              <a:lnSpc>
                <a:spcPct val="100000"/>
              </a:lnSpc>
              <a:spcBef>
                <a:spcPts val="0"/>
              </a:spcBef>
              <a:spcAft>
                <a:spcPts val="0"/>
              </a:spcAft>
              <a:buClr>
                <a:srgbClr val="444444"/>
              </a:buClr>
              <a:buSzPts val="1236"/>
              <a:buFont typeface="Calibri"/>
              <a:buNone/>
            </a:pPr>
            <a:r>
              <a:t/>
            </a:r>
            <a:endParaRPr sz="1200">
              <a:solidFill>
                <a:srgbClr val="595959"/>
              </a:solidFill>
              <a:latin typeface="Calibri"/>
              <a:ea typeface="Calibri"/>
              <a:cs typeface="Calibri"/>
              <a:sym typeface="Calibri"/>
            </a:endParaRPr>
          </a:p>
          <a:p>
            <a:pPr indent="0" lvl="0" marL="0" marR="0" rtl="0" algn="l">
              <a:lnSpc>
                <a:spcPct val="100000"/>
              </a:lnSpc>
              <a:spcBef>
                <a:spcPts val="0"/>
              </a:spcBef>
              <a:spcAft>
                <a:spcPts val="0"/>
              </a:spcAft>
              <a:buClr>
                <a:srgbClr val="444444"/>
              </a:buClr>
              <a:buSzPts val="1236"/>
              <a:buFont typeface="Calibri"/>
              <a:buNone/>
            </a:pPr>
            <a:r>
              <a:rPr b="1" i="0" lang="en-US" sz="1236" u="none" cap="none" strike="noStrike">
                <a:solidFill>
                  <a:srgbClr val="595959"/>
                </a:solidFill>
                <a:latin typeface="Calibri"/>
                <a:ea typeface="Calibri"/>
                <a:cs typeface="Calibri"/>
                <a:sym typeface="Calibri"/>
              </a:rPr>
              <a:t>CRASH</a:t>
            </a:r>
            <a:r>
              <a:rPr b="0" i="0" lang="en-US" sz="1236" u="none" cap="none" strike="noStrike">
                <a:solidFill>
                  <a:srgbClr val="595959"/>
                </a:solidFill>
                <a:latin typeface="Calibri"/>
                <a:ea typeface="Calibri"/>
                <a:cs typeface="Calibri"/>
                <a:sym typeface="Calibri"/>
              </a:rPr>
              <a:t> is Citian's platform for </a:t>
            </a:r>
            <a:r>
              <a:rPr lang="en-US" sz="1236">
                <a:solidFill>
                  <a:srgbClr val="595959"/>
                </a:solidFill>
                <a:latin typeface="Calibri"/>
                <a:ea typeface="Calibri"/>
                <a:cs typeface="Calibri"/>
                <a:sym typeface="Calibri"/>
              </a:rPr>
              <a:t>transportation safety analysis</a:t>
            </a:r>
            <a:r>
              <a:rPr b="0" i="0" lang="en-US" sz="1236" u="none" cap="none" strike="noStrike">
                <a:solidFill>
                  <a:srgbClr val="595959"/>
                </a:solidFill>
                <a:latin typeface="Calibri"/>
                <a:ea typeface="Calibri"/>
                <a:cs typeface="Calibri"/>
                <a:sym typeface="Calibri"/>
              </a:rPr>
              <a:t>. It consolidates crash data management, analysis, and visualization in a single environment</a:t>
            </a:r>
            <a:r>
              <a:rPr lang="en-US" sz="1236">
                <a:solidFill>
                  <a:srgbClr val="595959"/>
                </a:solidFill>
                <a:latin typeface="Calibri"/>
                <a:ea typeface="Calibri"/>
                <a:cs typeface="Calibri"/>
                <a:sym typeface="Calibri"/>
              </a:rPr>
              <a:t>.</a:t>
            </a:r>
            <a:r>
              <a:rPr lang="en-US" sz="1200">
                <a:solidFill>
                  <a:srgbClr val="595959"/>
                </a:solidFill>
                <a:latin typeface="Calibri"/>
                <a:ea typeface="Calibri"/>
                <a:cs typeface="Calibri"/>
                <a:sym typeface="Calibri"/>
              </a:rPr>
              <a:t> CRASH allows users to </a:t>
            </a:r>
            <a:r>
              <a:rPr b="1" lang="en-US" sz="1200">
                <a:solidFill>
                  <a:srgbClr val="595959"/>
                </a:solidFill>
                <a:latin typeface="Calibri"/>
                <a:ea typeface="Calibri"/>
                <a:cs typeface="Calibri"/>
                <a:sym typeface="Calibri"/>
              </a:rPr>
              <a:t>pinpoint risk hotspots, prioritize interventions, and quantify impact </a:t>
            </a:r>
            <a:r>
              <a:rPr lang="en-US" sz="1200">
                <a:solidFill>
                  <a:srgbClr val="595959"/>
                </a:solidFill>
                <a:latin typeface="Calibri"/>
                <a:ea typeface="Calibri"/>
                <a:cs typeface="Calibri"/>
                <a:sym typeface="Calibri"/>
              </a:rPr>
              <a:t>for fast confident decisions.</a:t>
            </a:r>
            <a:endParaRPr/>
          </a:p>
        </p:txBody>
      </p:sp>
      <p:pic>
        <p:nvPicPr>
          <p:cNvPr id="190" name="Google Shape;190;p5"/>
          <p:cNvPicPr preferRelativeResize="0"/>
          <p:nvPr/>
        </p:nvPicPr>
        <p:blipFill rotWithShape="1">
          <a:blip r:embed="rId8">
            <a:alphaModFix/>
          </a:blip>
          <a:srcRect b="2553" l="673" r="72398" t="0"/>
          <a:stretch/>
        </p:blipFill>
        <p:spPr>
          <a:xfrm>
            <a:off x="600808" y="3267654"/>
            <a:ext cx="1443000" cy="872700"/>
          </a:xfrm>
          <a:prstGeom prst="roundRect">
            <a:avLst>
              <a:gd fmla="val 16667" name="adj"/>
            </a:avLst>
          </a:prstGeom>
          <a:noFill/>
          <a:ln>
            <a:noFill/>
          </a:ln>
          <a:effectLst>
            <a:outerShdw blurRad="142875" rotWithShape="0" algn="bl">
              <a:srgbClr val="44546A">
                <a:alpha val="29800"/>
              </a:srgbClr>
            </a:outerShdw>
          </a:effectLst>
        </p:spPr>
      </p:pic>
      <p:pic>
        <p:nvPicPr>
          <p:cNvPr id="191" name="Google Shape;191;p5"/>
          <p:cNvPicPr preferRelativeResize="0"/>
          <p:nvPr/>
        </p:nvPicPr>
        <p:blipFill rotWithShape="1">
          <a:blip r:embed="rId9">
            <a:alphaModFix/>
          </a:blip>
          <a:srcRect b="18971" l="0" r="7851" t="18971"/>
          <a:stretch/>
        </p:blipFill>
        <p:spPr>
          <a:xfrm>
            <a:off x="2221144" y="3267810"/>
            <a:ext cx="1443000" cy="872700"/>
          </a:xfrm>
          <a:prstGeom prst="roundRect">
            <a:avLst>
              <a:gd fmla="val 16667" name="adj"/>
            </a:avLst>
          </a:prstGeom>
          <a:noFill/>
          <a:ln>
            <a:noFill/>
          </a:ln>
          <a:effectLst>
            <a:outerShdw blurRad="142875" rotWithShape="0" algn="bl">
              <a:srgbClr val="44546A">
                <a:alpha val="29800"/>
              </a:srgbClr>
            </a:outerShdw>
          </a:effectLst>
        </p:spPr>
      </p:pic>
      <p:pic>
        <p:nvPicPr>
          <p:cNvPr id="192" name="Google Shape;192;p5"/>
          <p:cNvPicPr preferRelativeResize="0"/>
          <p:nvPr/>
        </p:nvPicPr>
        <p:blipFill rotWithShape="1">
          <a:blip r:embed="rId10">
            <a:alphaModFix/>
          </a:blip>
          <a:srcRect b="27331" l="44850" r="34057" t="47426"/>
          <a:stretch/>
        </p:blipFill>
        <p:spPr>
          <a:xfrm>
            <a:off x="3841480" y="3266612"/>
            <a:ext cx="1454400" cy="875100"/>
          </a:xfrm>
          <a:prstGeom prst="roundRect">
            <a:avLst>
              <a:gd fmla="val 16667" name="adj"/>
            </a:avLst>
          </a:prstGeom>
          <a:noFill/>
          <a:ln>
            <a:noFill/>
          </a:ln>
          <a:effectLst>
            <a:outerShdw blurRad="142875" rotWithShape="0" algn="bl">
              <a:srgbClr val="44546A">
                <a:alpha val="29800"/>
              </a:srgbClr>
            </a:outerShdw>
          </a:effectLst>
        </p:spPr>
      </p:pic>
      <p:pic>
        <p:nvPicPr>
          <p:cNvPr id="193" name="Google Shape;193;p5"/>
          <p:cNvPicPr preferRelativeResize="0"/>
          <p:nvPr/>
        </p:nvPicPr>
        <p:blipFill rotWithShape="1">
          <a:blip r:embed="rId11">
            <a:alphaModFix/>
          </a:blip>
          <a:srcRect b="33773" l="0" r="42752" t="290"/>
          <a:stretch/>
        </p:blipFill>
        <p:spPr>
          <a:xfrm>
            <a:off x="5473216" y="3267062"/>
            <a:ext cx="1443000" cy="874200"/>
          </a:xfrm>
          <a:prstGeom prst="roundRect">
            <a:avLst>
              <a:gd fmla="val 16667" name="adj"/>
            </a:avLst>
          </a:prstGeom>
          <a:noFill/>
          <a:ln>
            <a:noFill/>
          </a:ln>
          <a:effectLst>
            <a:outerShdw blurRad="142875" rotWithShape="0" algn="bl">
              <a:srgbClr val="44546A">
                <a:alpha val="29800"/>
              </a:srgbClr>
            </a:outerShdw>
          </a:effectLst>
        </p:spPr>
      </p:pic>
      <p:pic>
        <p:nvPicPr>
          <p:cNvPr id="194" name="Google Shape;194;p5"/>
          <p:cNvPicPr preferRelativeResize="0"/>
          <p:nvPr/>
        </p:nvPicPr>
        <p:blipFill rotWithShape="1">
          <a:blip r:embed="rId12">
            <a:alphaModFix/>
          </a:blip>
          <a:srcRect b="23612" l="0" r="4205" t="0"/>
          <a:stretch/>
        </p:blipFill>
        <p:spPr>
          <a:xfrm>
            <a:off x="7093552" y="3267362"/>
            <a:ext cx="1454400" cy="872700"/>
          </a:xfrm>
          <a:prstGeom prst="roundRect">
            <a:avLst>
              <a:gd fmla="val 16667" name="adj"/>
            </a:avLst>
          </a:prstGeom>
          <a:noFill/>
          <a:ln>
            <a:noFill/>
          </a:ln>
          <a:effectLst>
            <a:outerShdw blurRad="142875" rotWithShape="0" algn="bl">
              <a:srgbClr val="44546A">
                <a:alpha val="29800"/>
              </a:srgbClr>
            </a:outerShdw>
          </a:effectLst>
        </p:spPr>
      </p:pic>
      <p:graphicFrame>
        <p:nvGraphicFramePr>
          <p:cNvPr id="195" name="Google Shape;195;p5"/>
          <p:cNvGraphicFramePr/>
          <p:nvPr/>
        </p:nvGraphicFramePr>
        <p:xfrm>
          <a:off x="500025" y="2514591"/>
          <a:ext cx="3000000" cy="3000000"/>
        </p:xfrm>
        <a:graphic>
          <a:graphicData uri="http://schemas.openxmlformats.org/drawingml/2006/table">
            <a:tbl>
              <a:tblPr>
                <a:noFill/>
                <a:tableStyleId>{B3E3641A-4B45-4A93-BF97-22CA249A424D}</a:tableStyleId>
              </a:tblPr>
              <a:tblGrid>
                <a:gridCol w="1610900"/>
                <a:gridCol w="1610900"/>
                <a:gridCol w="1610900"/>
                <a:gridCol w="1610900"/>
                <a:gridCol w="1705075"/>
              </a:tblGrid>
              <a:tr h="481475">
                <a:tc>
                  <a:txBody>
                    <a:bodyPr/>
                    <a:lstStyle/>
                    <a:p>
                      <a:pPr indent="0" lvl="0" marL="0" marR="0" rtl="0" algn="ctr">
                        <a:lnSpc>
                          <a:spcPct val="115000"/>
                        </a:lnSpc>
                        <a:spcBef>
                          <a:spcPts val="0"/>
                        </a:spcBef>
                        <a:spcAft>
                          <a:spcPts val="0"/>
                        </a:spcAft>
                        <a:buClr>
                          <a:srgbClr val="000000"/>
                        </a:buClr>
                        <a:buSzPts val="900"/>
                        <a:buFont typeface="Arial"/>
                        <a:buNone/>
                      </a:pPr>
                      <a:r>
                        <a:rPr lang="en-US" sz="1200" u="none" cap="none" strike="noStrike">
                          <a:latin typeface="Archivo SemiBold"/>
                          <a:ea typeface="Archivo SemiBold"/>
                          <a:cs typeface="Archivo SemiBold"/>
                          <a:sym typeface="Archivo SemiBold"/>
                        </a:rPr>
                        <a:t>Refine </a:t>
                      </a:r>
                      <a:br>
                        <a:rPr lang="en-US" sz="1200" u="none" cap="none" strike="noStrike">
                          <a:latin typeface="Archivo SemiBold"/>
                          <a:ea typeface="Archivo SemiBold"/>
                          <a:cs typeface="Archivo SemiBold"/>
                          <a:sym typeface="Archivo SemiBold"/>
                        </a:rPr>
                      </a:br>
                      <a:r>
                        <a:rPr lang="en-US" sz="1200" u="none" cap="none" strike="noStrike">
                          <a:latin typeface="Archivo SemiBold"/>
                          <a:ea typeface="Archivo SemiBold"/>
                          <a:cs typeface="Archivo SemiBold"/>
                          <a:sym typeface="Archivo SemiBold"/>
                        </a:rPr>
                        <a:t>Crash Data</a:t>
                      </a:r>
                      <a:endParaRPr sz="1200" u="none" cap="none" strike="noStrike">
                        <a:latin typeface="Archivo SemiBold"/>
                        <a:ea typeface="Archivo SemiBold"/>
                        <a:cs typeface="Archivo SemiBold"/>
                        <a:sym typeface="Archivo SemiBold"/>
                      </a:endParaRPr>
                    </a:p>
                  </a:txBody>
                  <a:tcPr marT="91450" marB="91450" marR="91450" marL="91450" anchor="ctr">
                    <a:lnL cap="flat" cmpd="sng" w="4775">
                      <a:solidFill>
                        <a:srgbClr val="E7E6E6">
                          <a:alpha val="0"/>
                        </a:srgbClr>
                      </a:solidFill>
                      <a:prstDash val="solid"/>
                      <a:round/>
                      <a:headEnd len="sm" w="sm" type="none"/>
                      <a:tailEnd len="sm" w="sm" type="none"/>
                    </a:lnL>
                    <a:lnR cap="flat" cmpd="sng" w="4775">
                      <a:solidFill>
                        <a:srgbClr val="E7E6E6">
                          <a:alpha val="0"/>
                        </a:srgbClr>
                      </a:solidFill>
                      <a:prstDash val="solid"/>
                      <a:round/>
                      <a:headEnd len="sm" w="sm" type="none"/>
                      <a:tailEnd len="sm" w="sm" type="none"/>
                    </a:lnR>
                    <a:lnT cap="flat" cmpd="sng" w="4775">
                      <a:solidFill>
                        <a:srgbClr val="A5A5A5">
                          <a:alpha val="0"/>
                        </a:srgbClr>
                      </a:solidFill>
                      <a:prstDash val="solid"/>
                      <a:round/>
                      <a:headEnd len="sm" w="sm" type="none"/>
                      <a:tailEnd len="sm" w="sm" type="none"/>
                    </a:lnT>
                    <a:lnB cap="flat" cmpd="sng" w="4775">
                      <a:solidFill>
                        <a:srgbClr val="A5A5A5">
                          <a:alpha val="0"/>
                        </a:srgbClr>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900"/>
                        <a:buFont typeface="Arial"/>
                        <a:buNone/>
                      </a:pPr>
                      <a:r>
                        <a:rPr lang="en-US" sz="1200" u="none" cap="none" strike="noStrike">
                          <a:latin typeface="Archivo SemiBold"/>
                          <a:ea typeface="Archivo SemiBold"/>
                          <a:cs typeface="Archivo SemiBold"/>
                          <a:sym typeface="Archivo SemiBold"/>
                        </a:rPr>
                        <a:t>Identify a High-</a:t>
                      </a:r>
                      <a:br>
                        <a:rPr lang="en-US" sz="1200" u="none" cap="none" strike="noStrike">
                          <a:latin typeface="Archivo SemiBold"/>
                          <a:ea typeface="Archivo SemiBold"/>
                          <a:cs typeface="Archivo SemiBold"/>
                          <a:sym typeface="Archivo SemiBold"/>
                        </a:rPr>
                      </a:br>
                      <a:r>
                        <a:rPr lang="en-US" sz="1200" u="none" cap="none" strike="noStrike">
                          <a:latin typeface="Archivo SemiBold"/>
                          <a:ea typeface="Archivo SemiBold"/>
                          <a:cs typeface="Archivo SemiBold"/>
                          <a:sym typeface="Archivo SemiBold"/>
                        </a:rPr>
                        <a:t>Priority Intersection</a:t>
                      </a:r>
                      <a:endParaRPr sz="1200" u="none" cap="none" strike="noStrike">
                        <a:latin typeface="Archivo SemiBold"/>
                        <a:ea typeface="Archivo SemiBold"/>
                        <a:cs typeface="Archivo SemiBold"/>
                        <a:sym typeface="Archivo SemiBold"/>
                      </a:endParaRPr>
                    </a:p>
                  </a:txBody>
                  <a:tcPr marT="91450" marB="91450" marR="91450" marL="91450" anchor="ctr">
                    <a:lnL cap="flat" cmpd="sng" w="4775">
                      <a:solidFill>
                        <a:srgbClr val="E7E6E6">
                          <a:alpha val="0"/>
                        </a:srgbClr>
                      </a:solidFill>
                      <a:prstDash val="solid"/>
                      <a:round/>
                      <a:headEnd len="sm" w="sm" type="none"/>
                      <a:tailEnd len="sm" w="sm" type="none"/>
                    </a:lnL>
                    <a:lnR cap="flat" cmpd="sng" w="4775">
                      <a:solidFill>
                        <a:srgbClr val="E7E6E6">
                          <a:alpha val="0"/>
                        </a:srgbClr>
                      </a:solidFill>
                      <a:prstDash val="solid"/>
                      <a:round/>
                      <a:headEnd len="sm" w="sm" type="none"/>
                      <a:tailEnd len="sm" w="sm" type="none"/>
                    </a:lnR>
                    <a:lnT cap="flat" cmpd="sng" w="4775">
                      <a:solidFill>
                        <a:srgbClr val="A5A5A5">
                          <a:alpha val="0"/>
                        </a:srgbClr>
                      </a:solidFill>
                      <a:prstDash val="solid"/>
                      <a:round/>
                      <a:headEnd len="sm" w="sm" type="none"/>
                      <a:tailEnd len="sm" w="sm" type="none"/>
                    </a:lnT>
                    <a:lnB cap="flat" cmpd="sng" w="4775">
                      <a:solidFill>
                        <a:srgbClr val="A5A5A5">
                          <a:alpha val="0"/>
                        </a:srgbClr>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900"/>
                        <a:buFont typeface="Arial"/>
                        <a:buNone/>
                      </a:pPr>
                      <a:r>
                        <a:rPr lang="en-US" sz="1200" u="none" cap="none" strike="noStrike">
                          <a:latin typeface="Archivo SemiBold"/>
                          <a:ea typeface="Archivo SemiBold"/>
                          <a:cs typeface="Archivo SemiBold"/>
                          <a:sym typeface="Archivo SemiBold"/>
                        </a:rPr>
                        <a:t>Create Collision </a:t>
                      </a:r>
                      <a:endParaRPr sz="1200" u="none" cap="none" strike="noStrike">
                        <a:latin typeface="Archivo SemiBold"/>
                        <a:ea typeface="Archivo SemiBold"/>
                        <a:cs typeface="Archivo SemiBold"/>
                        <a:sym typeface="Archivo SemiBold"/>
                      </a:endParaRPr>
                    </a:p>
                    <a:p>
                      <a:pPr indent="0" lvl="0" marL="0" marR="0" rtl="0" algn="ctr">
                        <a:lnSpc>
                          <a:spcPct val="115000"/>
                        </a:lnSpc>
                        <a:spcBef>
                          <a:spcPts val="0"/>
                        </a:spcBef>
                        <a:spcAft>
                          <a:spcPts val="0"/>
                        </a:spcAft>
                        <a:buClr>
                          <a:srgbClr val="000000"/>
                        </a:buClr>
                        <a:buSzPts val="900"/>
                        <a:buFont typeface="Arial"/>
                        <a:buNone/>
                      </a:pPr>
                      <a:r>
                        <a:rPr lang="en-US" sz="1200" u="none" cap="none" strike="noStrike">
                          <a:latin typeface="Archivo SemiBold"/>
                          <a:ea typeface="Archivo SemiBold"/>
                          <a:cs typeface="Archivo SemiBold"/>
                          <a:sym typeface="Archivo SemiBold"/>
                        </a:rPr>
                        <a:t>Diagram</a:t>
                      </a:r>
                      <a:endParaRPr sz="1200" u="none" cap="none" strike="noStrike">
                        <a:latin typeface="Archivo SemiBold"/>
                        <a:ea typeface="Archivo SemiBold"/>
                        <a:cs typeface="Archivo SemiBold"/>
                        <a:sym typeface="Archivo SemiBold"/>
                      </a:endParaRPr>
                    </a:p>
                  </a:txBody>
                  <a:tcPr marT="91450" marB="91450" marR="91450" marL="91450" anchor="ctr">
                    <a:lnL cap="flat" cmpd="sng" w="4775">
                      <a:solidFill>
                        <a:srgbClr val="E7E6E6">
                          <a:alpha val="0"/>
                        </a:srgbClr>
                      </a:solidFill>
                      <a:prstDash val="solid"/>
                      <a:round/>
                      <a:headEnd len="sm" w="sm" type="none"/>
                      <a:tailEnd len="sm" w="sm" type="none"/>
                    </a:lnL>
                    <a:lnR cap="flat" cmpd="sng" w="4775">
                      <a:solidFill>
                        <a:srgbClr val="E7E6E6">
                          <a:alpha val="0"/>
                        </a:srgbClr>
                      </a:solidFill>
                      <a:prstDash val="solid"/>
                      <a:round/>
                      <a:headEnd len="sm" w="sm" type="none"/>
                      <a:tailEnd len="sm" w="sm" type="none"/>
                    </a:lnR>
                    <a:lnT cap="flat" cmpd="sng" w="4775">
                      <a:solidFill>
                        <a:srgbClr val="A5A5A5">
                          <a:alpha val="0"/>
                        </a:srgbClr>
                      </a:solidFill>
                      <a:prstDash val="solid"/>
                      <a:round/>
                      <a:headEnd len="sm" w="sm" type="none"/>
                      <a:tailEnd len="sm" w="sm" type="none"/>
                    </a:lnT>
                    <a:lnB cap="flat" cmpd="sng" w="4775">
                      <a:solidFill>
                        <a:srgbClr val="A5A5A5">
                          <a:alpha val="0"/>
                        </a:srgbClr>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900"/>
                        <a:buFont typeface="Arial"/>
                        <a:buNone/>
                      </a:pPr>
                      <a:r>
                        <a:rPr lang="en-US" sz="1200" u="none" cap="none" strike="noStrike">
                          <a:latin typeface="Archivo SemiBold"/>
                          <a:ea typeface="Archivo SemiBold"/>
                          <a:cs typeface="Archivo SemiBold"/>
                          <a:sym typeface="Archivo SemiBold"/>
                        </a:rPr>
                        <a:t>Compliance, Costs &amp; Cost-Benefit Analysis</a:t>
                      </a:r>
                      <a:endParaRPr sz="1200" u="none" cap="none" strike="noStrike">
                        <a:latin typeface="Archivo SemiBold"/>
                        <a:ea typeface="Archivo SemiBold"/>
                        <a:cs typeface="Archivo SemiBold"/>
                        <a:sym typeface="Archivo SemiBold"/>
                      </a:endParaRPr>
                    </a:p>
                  </a:txBody>
                  <a:tcPr marT="91450" marB="91450" marR="91450" marL="91450" anchor="ctr">
                    <a:lnL cap="flat" cmpd="sng" w="4775">
                      <a:solidFill>
                        <a:srgbClr val="E7E6E6">
                          <a:alpha val="0"/>
                        </a:srgbClr>
                      </a:solidFill>
                      <a:prstDash val="solid"/>
                      <a:round/>
                      <a:headEnd len="sm" w="sm" type="none"/>
                      <a:tailEnd len="sm" w="sm" type="none"/>
                    </a:lnL>
                    <a:lnR cap="flat" cmpd="sng" w="4775">
                      <a:solidFill>
                        <a:srgbClr val="E7E6E6">
                          <a:alpha val="0"/>
                        </a:srgbClr>
                      </a:solidFill>
                      <a:prstDash val="solid"/>
                      <a:round/>
                      <a:headEnd len="sm" w="sm" type="none"/>
                      <a:tailEnd len="sm" w="sm" type="none"/>
                    </a:lnR>
                    <a:lnT cap="flat" cmpd="sng" w="4775">
                      <a:solidFill>
                        <a:srgbClr val="A5A5A5">
                          <a:alpha val="0"/>
                        </a:srgbClr>
                      </a:solidFill>
                      <a:prstDash val="solid"/>
                      <a:round/>
                      <a:headEnd len="sm" w="sm" type="none"/>
                      <a:tailEnd len="sm" w="sm" type="none"/>
                    </a:lnT>
                    <a:lnB cap="flat" cmpd="sng" w="4775">
                      <a:solidFill>
                        <a:srgbClr val="A5A5A5">
                          <a:alpha val="0"/>
                        </a:srgbClr>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900"/>
                        <a:buFont typeface="Arial"/>
                        <a:buNone/>
                      </a:pPr>
                      <a:r>
                        <a:rPr lang="en-US" sz="1200" u="none" cap="none" strike="noStrike">
                          <a:latin typeface="Archivo SemiBold"/>
                          <a:ea typeface="Archivo SemiBold"/>
                          <a:cs typeface="Archivo SemiBold"/>
                          <a:sym typeface="Archivo SemiBold"/>
                        </a:rPr>
                        <a:t>Generate Reporting </a:t>
                      </a:r>
                      <a:br>
                        <a:rPr lang="en-US" sz="1200" u="none" cap="none" strike="noStrike">
                          <a:latin typeface="Archivo SemiBold"/>
                          <a:ea typeface="Archivo SemiBold"/>
                          <a:cs typeface="Archivo SemiBold"/>
                          <a:sym typeface="Archivo SemiBold"/>
                        </a:rPr>
                      </a:br>
                      <a:r>
                        <a:rPr lang="en-US" sz="1200" u="none" cap="none" strike="noStrike">
                          <a:latin typeface="Archivo SemiBold"/>
                          <a:ea typeface="Archivo SemiBold"/>
                          <a:cs typeface="Archivo SemiBold"/>
                          <a:sym typeface="Archivo SemiBold"/>
                        </a:rPr>
                        <a:t>&amp; Programming</a:t>
                      </a:r>
                      <a:endParaRPr sz="1200" u="none" cap="none" strike="noStrike">
                        <a:latin typeface="Archivo SemiBold"/>
                        <a:ea typeface="Archivo SemiBold"/>
                        <a:cs typeface="Archivo SemiBold"/>
                        <a:sym typeface="Archivo SemiBold"/>
                      </a:endParaRPr>
                    </a:p>
                  </a:txBody>
                  <a:tcPr marT="91450" marB="91450" marR="91450" marL="91450" anchor="ctr">
                    <a:lnL cap="flat" cmpd="sng" w="4775">
                      <a:solidFill>
                        <a:srgbClr val="E7E6E6">
                          <a:alpha val="0"/>
                        </a:srgbClr>
                      </a:solidFill>
                      <a:prstDash val="solid"/>
                      <a:round/>
                      <a:headEnd len="sm" w="sm" type="none"/>
                      <a:tailEnd len="sm" w="sm" type="none"/>
                    </a:lnL>
                    <a:lnR cap="flat" cmpd="sng" w="4775">
                      <a:solidFill>
                        <a:srgbClr val="E7E6E6">
                          <a:alpha val="0"/>
                        </a:srgbClr>
                      </a:solidFill>
                      <a:prstDash val="solid"/>
                      <a:round/>
                      <a:headEnd len="sm" w="sm" type="none"/>
                      <a:tailEnd len="sm" w="sm" type="none"/>
                    </a:lnR>
                    <a:lnT cap="flat" cmpd="sng" w="4775">
                      <a:solidFill>
                        <a:srgbClr val="A5A5A5">
                          <a:alpha val="0"/>
                        </a:srgbClr>
                      </a:solidFill>
                      <a:prstDash val="solid"/>
                      <a:round/>
                      <a:headEnd len="sm" w="sm" type="none"/>
                      <a:tailEnd len="sm" w="sm" type="none"/>
                    </a:lnT>
                    <a:lnB cap="flat" cmpd="sng" w="4775">
                      <a:solidFill>
                        <a:srgbClr val="A5A5A5">
                          <a:alpha val="0"/>
                        </a:srgbClr>
                      </a:solidFill>
                      <a:prstDash val="solid"/>
                      <a:round/>
                      <a:headEnd len="sm" w="sm" type="none"/>
                      <a:tailEnd len="sm" w="sm" type="none"/>
                    </a:lnB>
                  </a:tcPr>
                </a:tc>
              </a:tr>
            </a:tbl>
          </a:graphicData>
        </a:graphic>
      </p:graphicFrame>
      <p:pic>
        <p:nvPicPr>
          <p:cNvPr id="196" name="Google Shape;196;p5"/>
          <p:cNvPicPr preferRelativeResize="0"/>
          <p:nvPr/>
        </p:nvPicPr>
        <p:blipFill rotWithShape="1">
          <a:blip r:embed="rId13">
            <a:alphaModFix/>
          </a:blip>
          <a:srcRect b="0" l="0" r="0" t="0"/>
          <a:stretch/>
        </p:blipFill>
        <p:spPr>
          <a:xfrm>
            <a:off x="2050837" y="2820231"/>
            <a:ext cx="121788" cy="197315"/>
          </a:xfrm>
          <a:prstGeom prst="rect">
            <a:avLst/>
          </a:prstGeom>
          <a:noFill/>
          <a:ln>
            <a:noFill/>
          </a:ln>
        </p:spPr>
      </p:pic>
      <p:pic>
        <p:nvPicPr>
          <p:cNvPr id="197" name="Google Shape;197;p5"/>
          <p:cNvPicPr preferRelativeResize="0"/>
          <p:nvPr/>
        </p:nvPicPr>
        <p:blipFill rotWithShape="1">
          <a:blip r:embed="rId13">
            <a:alphaModFix/>
          </a:blip>
          <a:srcRect b="0" l="0" r="0" t="0"/>
          <a:stretch/>
        </p:blipFill>
        <p:spPr>
          <a:xfrm>
            <a:off x="3778062" y="2820231"/>
            <a:ext cx="121788" cy="197315"/>
          </a:xfrm>
          <a:prstGeom prst="rect">
            <a:avLst/>
          </a:prstGeom>
          <a:noFill/>
          <a:ln>
            <a:noFill/>
          </a:ln>
        </p:spPr>
      </p:pic>
      <p:pic>
        <p:nvPicPr>
          <p:cNvPr id="198" name="Google Shape;198;p5"/>
          <p:cNvPicPr preferRelativeResize="0"/>
          <p:nvPr/>
        </p:nvPicPr>
        <p:blipFill rotWithShape="1">
          <a:blip r:embed="rId13">
            <a:alphaModFix/>
          </a:blip>
          <a:srcRect b="0" l="0" r="0" t="0"/>
          <a:stretch/>
        </p:blipFill>
        <p:spPr>
          <a:xfrm>
            <a:off x="5290737" y="2820231"/>
            <a:ext cx="121788" cy="197315"/>
          </a:xfrm>
          <a:prstGeom prst="rect">
            <a:avLst/>
          </a:prstGeom>
          <a:noFill/>
          <a:ln>
            <a:noFill/>
          </a:ln>
        </p:spPr>
      </p:pic>
      <p:pic>
        <p:nvPicPr>
          <p:cNvPr id="199" name="Google Shape;199;p5"/>
          <p:cNvPicPr preferRelativeResize="0"/>
          <p:nvPr/>
        </p:nvPicPr>
        <p:blipFill rotWithShape="1">
          <a:blip r:embed="rId13">
            <a:alphaModFix/>
          </a:blip>
          <a:srcRect b="0" l="0" r="0" t="0"/>
          <a:stretch/>
        </p:blipFill>
        <p:spPr>
          <a:xfrm>
            <a:off x="6865837" y="2820231"/>
            <a:ext cx="121788" cy="19731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04" name="Shape 204"/>
        <p:cNvGrpSpPr/>
        <p:nvPr/>
      </p:nvGrpSpPr>
      <p:grpSpPr>
        <a:xfrm>
          <a:off x="0" y="0"/>
          <a:ext cx="0" cy="0"/>
          <a:chOff x="0" y="0"/>
          <a:chExt cx="0" cy="0"/>
        </a:xfrm>
      </p:grpSpPr>
      <p:sp>
        <p:nvSpPr>
          <p:cNvPr id="205" name="Google Shape;205;p6"/>
          <p:cNvSpPr/>
          <p:nvPr/>
        </p:nvSpPr>
        <p:spPr>
          <a:xfrm>
            <a:off x="724175" y="1750525"/>
            <a:ext cx="3535500" cy="2558400"/>
          </a:xfrm>
          <a:prstGeom prst="roundRect">
            <a:avLst>
              <a:gd fmla="val 3013" name="adj"/>
            </a:avLst>
          </a:prstGeom>
          <a:gradFill>
            <a:gsLst>
              <a:gs pos="0">
                <a:srgbClr val="FEFEFF"/>
              </a:gs>
              <a:gs pos="100000">
                <a:srgbClr val="FBFCFF"/>
              </a:gs>
            </a:gsLst>
            <a:lin ang="5400012" scaled="0"/>
          </a:gradFill>
          <a:ln cap="flat" cmpd="sng" w="9525">
            <a:solidFill>
              <a:srgbClr val="D4E0F9"/>
            </a:solidFill>
            <a:prstDash val="solid"/>
            <a:miter lim="400000"/>
            <a:headEnd len="sm" w="sm" type="none"/>
            <a:tailEnd len="sm" w="sm" type="none"/>
          </a:ln>
        </p:spPr>
        <p:txBody>
          <a:bodyPr anchorCtr="0" anchor="ctr" bIns="35075" lIns="35075" spcFirstLastPara="1" rIns="35075" wrap="square" tIns="35075">
            <a:noAutofit/>
          </a:bodyPr>
          <a:lstStyle/>
          <a:p>
            <a:pPr indent="0" lvl="0" marL="0" marR="0" rtl="0" algn="ctr">
              <a:lnSpc>
                <a:spcPct val="100000"/>
              </a:lnSpc>
              <a:spcBef>
                <a:spcPts val="0"/>
              </a:spcBef>
              <a:spcAft>
                <a:spcPts val="0"/>
              </a:spcAft>
              <a:buClr>
                <a:srgbClr val="FDFEFE"/>
              </a:buClr>
              <a:buSzPts val="2208"/>
              <a:buFont typeface="Helvetica Neue"/>
              <a:buNone/>
            </a:pPr>
            <a:r>
              <a:t/>
            </a:r>
            <a:endParaRPr b="0" i="0" sz="2208" u="none" cap="none" strike="noStrike">
              <a:solidFill>
                <a:srgbClr val="FDFEFE"/>
              </a:solidFill>
              <a:latin typeface="Helvetica Neue"/>
              <a:ea typeface="Helvetica Neue"/>
              <a:cs typeface="Helvetica Neue"/>
              <a:sym typeface="Helvetica Neue"/>
            </a:endParaRPr>
          </a:p>
        </p:txBody>
      </p:sp>
      <p:pic>
        <p:nvPicPr>
          <p:cNvPr descr="preencoded.png" id="206" name="Google Shape;206;p6"/>
          <p:cNvPicPr preferRelativeResize="0"/>
          <p:nvPr/>
        </p:nvPicPr>
        <p:blipFill rotWithShape="1">
          <a:blip r:embed="rId3">
            <a:alphaModFix/>
          </a:blip>
          <a:srcRect b="0" l="0" r="0" t="0"/>
          <a:stretch/>
        </p:blipFill>
        <p:spPr>
          <a:xfrm>
            <a:off x="0" y="4600575"/>
            <a:ext cx="9144003" cy="542925"/>
          </a:xfrm>
          <a:prstGeom prst="rect">
            <a:avLst/>
          </a:prstGeom>
          <a:noFill/>
          <a:ln>
            <a:noFill/>
          </a:ln>
        </p:spPr>
      </p:pic>
      <p:pic>
        <p:nvPicPr>
          <p:cNvPr descr="preencoded.png" id="207" name="Google Shape;207;p6"/>
          <p:cNvPicPr preferRelativeResize="0"/>
          <p:nvPr/>
        </p:nvPicPr>
        <p:blipFill rotWithShape="1">
          <a:blip r:embed="rId4">
            <a:alphaModFix/>
          </a:blip>
          <a:srcRect b="0" l="0" r="0" t="0"/>
          <a:stretch/>
        </p:blipFill>
        <p:spPr>
          <a:xfrm>
            <a:off x="304800" y="0"/>
            <a:ext cx="4763" cy="4391025"/>
          </a:xfrm>
          <a:prstGeom prst="rect">
            <a:avLst/>
          </a:prstGeom>
          <a:noFill/>
          <a:ln>
            <a:noFill/>
          </a:ln>
        </p:spPr>
      </p:pic>
      <p:pic>
        <p:nvPicPr>
          <p:cNvPr descr="preencoded.png" id="208" name="Google Shape;208;p6"/>
          <p:cNvPicPr preferRelativeResize="0"/>
          <p:nvPr/>
        </p:nvPicPr>
        <p:blipFill rotWithShape="1">
          <a:blip r:embed="rId4">
            <a:alphaModFix/>
          </a:blip>
          <a:srcRect b="0" l="0" r="0" t="0"/>
          <a:stretch/>
        </p:blipFill>
        <p:spPr>
          <a:xfrm>
            <a:off x="495300" y="0"/>
            <a:ext cx="4763" cy="4391025"/>
          </a:xfrm>
          <a:prstGeom prst="rect">
            <a:avLst/>
          </a:prstGeom>
          <a:noFill/>
          <a:ln>
            <a:noFill/>
          </a:ln>
        </p:spPr>
      </p:pic>
      <p:pic>
        <p:nvPicPr>
          <p:cNvPr descr="preencoded.png" id="209" name="Google Shape;209;p6"/>
          <p:cNvPicPr preferRelativeResize="0"/>
          <p:nvPr/>
        </p:nvPicPr>
        <p:blipFill rotWithShape="1">
          <a:blip r:embed="rId4">
            <a:alphaModFix/>
          </a:blip>
          <a:srcRect b="0" l="0" r="0" t="0"/>
          <a:stretch/>
        </p:blipFill>
        <p:spPr>
          <a:xfrm>
            <a:off x="8648700" y="-91848"/>
            <a:ext cx="4763" cy="4391025"/>
          </a:xfrm>
          <a:prstGeom prst="rect">
            <a:avLst/>
          </a:prstGeom>
          <a:noFill/>
          <a:ln>
            <a:noFill/>
          </a:ln>
        </p:spPr>
      </p:pic>
      <p:pic>
        <p:nvPicPr>
          <p:cNvPr descr="preencoded.png" id="210" name="Google Shape;210;p6"/>
          <p:cNvPicPr preferRelativeResize="0"/>
          <p:nvPr/>
        </p:nvPicPr>
        <p:blipFill rotWithShape="1">
          <a:blip r:embed="rId4">
            <a:alphaModFix/>
          </a:blip>
          <a:srcRect b="0" l="0" r="0" t="0"/>
          <a:stretch/>
        </p:blipFill>
        <p:spPr>
          <a:xfrm>
            <a:off x="8839200" y="-91848"/>
            <a:ext cx="4763" cy="4391025"/>
          </a:xfrm>
          <a:prstGeom prst="rect">
            <a:avLst/>
          </a:prstGeom>
          <a:noFill/>
          <a:ln>
            <a:noFill/>
          </a:ln>
        </p:spPr>
      </p:pic>
      <p:pic>
        <p:nvPicPr>
          <p:cNvPr descr="preencoded.png" id="211" name="Google Shape;211;p6"/>
          <p:cNvPicPr preferRelativeResize="0"/>
          <p:nvPr/>
        </p:nvPicPr>
        <p:blipFill rotWithShape="1">
          <a:blip r:embed="rId5">
            <a:alphaModFix/>
          </a:blip>
          <a:srcRect b="0" l="0" r="0" t="0"/>
          <a:stretch/>
        </p:blipFill>
        <p:spPr>
          <a:xfrm>
            <a:off x="0" y="4399863"/>
            <a:ext cx="790575" cy="209550"/>
          </a:xfrm>
          <a:prstGeom prst="rect">
            <a:avLst/>
          </a:prstGeom>
          <a:noFill/>
          <a:ln>
            <a:noFill/>
          </a:ln>
        </p:spPr>
      </p:pic>
      <p:pic>
        <p:nvPicPr>
          <p:cNvPr descr="preencoded.png" id="212" name="Google Shape;212;p6"/>
          <p:cNvPicPr preferRelativeResize="0"/>
          <p:nvPr/>
        </p:nvPicPr>
        <p:blipFill rotWithShape="1">
          <a:blip r:embed="rId6">
            <a:alphaModFix/>
          </a:blip>
          <a:srcRect b="0" l="0" r="0" t="0"/>
          <a:stretch/>
        </p:blipFill>
        <p:spPr>
          <a:xfrm>
            <a:off x="8353425" y="4399863"/>
            <a:ext cx="790575" cy="209550"/>
          </a:xfrm>
          <a:prstGeom prst="rect">
            <a:avLst/>
          </a:prstGeom>
          <a:noFill/>
          <a:ln>
            <a:noFill/>
          </a:ln>
        </p:spPr>
      </p:pic>
      <p:pic>
        <p:nvPicPr>
          <p:cNvPr descr="preencoded.png" id="213" name="Google Shape;213;p6"/>
          <p:cNvPicPr preferRelativeResize="0"/>
          <p:nvPr/>
        </p:nvPicPr>
        <p:blipFill rotWithShape="1">
          <a:blip r:embed="rId7">
            <a:alphaModFix/>
          </a:blip>
          <a:srcRect b="0" l="0" r="0" t="0"/>
          <a:stretch/>
        </p:blipFill>
        <p:spPr>
          <a:xfrm>
            <a:off x="381000" y="4795838"/>
            <a:ext cx="582507" cy="152400"/>
          </a:xfrm>
          <a:prstGeom prst="rect">
            <a:avLst/>
          </a:prstGeom>
          <a:noFill/>
          <a:ln>
            <a:noFill/>
          </a:ln>
        </p:spPr>
      </p:pic>
      <p:sp>
        <p:nvSpPr>
          <p:cNvPr id="214" name="Google Shape;214;p6"/>
          <p:cNvSpPr/>
          <p:nvPr/>
        </p:nvSpPr>
        <p:spPr>
          <a:xfrm>
            <a:off x="8186738" y="4791075"/>
            <a:ext cx="76200" cy="162000"/>
          </a:xfrm>
          <a:prstGeom prst="rect">
            <a:avLst/>
          </a:prstGeom>
          <a:noFill/>
          <a:ln>
            <a:noFill/>
          </a:ln>
        </p:spPr>
        <p:txBody>
          <a:bodyPr anchorCtr="0" anchor="t" bIns="0" lIns="0" spcFirstLastPara="1" rIns="0" wrap="square" tIns="0">
            <a:noAutofit/>
          </a:bodyPr>
          <a:lstStyle/>
          <a:p>
            <a:pPr indent="0" lvl="0" marL="0" marR="0" rtl="0" algn="l">
              <a:lnSpc>
                <a:spcPct val="119000"/>
              </a:lnSpc>
              <a:spcBef>
                <a:spcPts val="0"/>
              </a:spcBef>
              <a:spcAft>
                <a:spcPts val="0"/>
              </a:spcAft>
              <a:buClr>
                <a:srgbClr val="767789"/>
              </a:buClr>
              <a:buSzPts val="900"/>
              <a:buFont typeface="Arial"/>
              <a:buNone/>
            </a:pPr>
            <a:r>
              <a:rPr b="0" i="0" lang="en-US" sz="900" u="none" cap="none" strike="noStrike">
                <a:solidFill>
                  <a:srgbClr val="767789"/>
                </a:solidFill>
                <a:latin typeface="Arial"/>
                <a:ea typeface="Arial"/>
                <a:cs typeface="Arial"/>
                <a:sym typeface="Arial"/>
              </a:rPr>
              <a:t>/</a:t>
            </a:r>
            <a:endParaRPr b="0" i="0" sz="900" u="none" cap="none" strike="noStrike">
              <a:solidFill>
                <a:schemeClr val="dk1"/>
              </a:solidFill>
              <a:latin typeface="Calibri"/>
              <a:ea typeface="Calibri"/>
              <a:cs typeface="Calibri"/>
              <a:sym typeface="Calibri"/>
            </a:endParaRPr>
          </a:p>
        </p:txBody>
      </p:sp>
      <p:sp>
        <p:nvSpPr>
          <p:cNvPr id="215" name="Google Shape;215;p6"/>
          <p:cNvSpPr/>
          <p:nvPr/>
        </p:nvSpPr>
        <p:spPr>
          <a:xfrm>
            <a:off x="8353425" y="4791075"/>
            <a:ext cx="438300" cy="162000"/>
          </a:xfrm>
          <a:prstGeom prst="rect">
            <a:avLst/>
          </a:prstGeom>
          <a:noFill/>
          <a:ln>
            <a:noFill/>
          </a:ln>
        </p:spPr>
        <p:txBody>
          <a:bodyPr anchorCtr="0" anchor="t" bIns="0" lIns="0" spcFirstLastPara="1" rIns="0" wrap="square" tIns="0">
            <a:noAutofit/>
          </a:bodyPr>
          <a:lstStyle/>
          <a:p>
            <a:pPr indent="0" lvl="0" marL="0" marR="0" rtl="0" algn="l">
              <a:lnSpc>
                <a:spcPct val="119000"/>
              </a:lnSpc>
              <a:spcBef>
                <a:spcPts val="0"/>
              </a:spcBef>
              <a:spcAft>
                <a:spcPts val="0"/>
              </a:spcAft>
              <a:buClr>
                <a:srgbClr val="767789"/>
              </a:buClr>
              <a:buSzPts val="900"/>
              <a:buFont typeface="Arial"/>
              <a:buNone/>
            </a:pPr>
            <a:r>
              <a:rPr b="0" i="0" lang="en-US" sz="900" u="none" cap="none" strike="noStrike">
                <a:solidFill>
                  <a:srgbClr val="767789"/>
                </a:solidFill>
                <a:latin typeface="Arial"/>
                <a:ea typeface="Arial"/>
                <a:cs typeface="Arial"/>
                <a:sym typeface="Arial"/>
              </a:rPr>
              <a:t>Page 07</a:t>
            </a:r>
            <a:endParaRPr b="0" i="0" sz="900" u="none" cap="none" strike="noStrike">
              <a:solidFill>
                <a:schemeClr val="dk1"/>
              </a:solidFill>
              <a:latin typeface="Calibri"/>
              <a:ea typeface="Calibri"/>
              <a:cs typeface="Calibri"/>
              <a:sym typeface="Calibri"/>
            </a:endParaRPr>
          </a:p>
        </p:txBody>
      </p:sp>
      <p:sp>
        <p:nvSpPr>
          <p:cNvPr id="216" name="Google Shape;216;p6"/>
          <p:cNvSpPr/>
          <p:nvPr/>
        </p:nvSpPr>
        <p:spPr>
          <a:xfrm>
            <a:off x="671538" y="266725"/>
            <a:ext cx="7805700" cy="563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1A1A1A"/>
              </a:buClr>
              <a:buSzPts val="3035"/>
              <a:buFont typeface="Calibri"/>
              <a:buNone/>
            </a:pPr>
            <a:r>
              <a:rPr b="1" i="0" lang="en-US" sz="3035" u="none" cap="none" strike="noStrike">
                <a:solidFill>
                  <a:srgbClr val="1A1A1A"/>
                </a:solidFill>
                <a:latin typeface="Calibri"/>
                <a:ea typeface="Calibri"/>
                <a:cs typeface="Calibri"/>
                <a:sym typeface="Calibri"/>
              </a:rPr>
              <a:t>How KYOVA Uses CRASH</a:t>
            </a:r>
            <a:endParaRPr b="0" i="0" sz="3035" u="none" cap="none" strike="noStrike">
              <a:solidFill>
                <a:schemeClr val="dk1"/>
              </a:solidFill>
              <a:latin typeface="Calibri"/>
              <a:ea typeface="Calibri"/>
              <a:cs typeface="Calibri"/>
              <a:sym typeface="Calibri"/>
            </a:endParaRPr>
          </a:p>
        </p:txBody>
      </p:sp>
      <p:cxnSp>
        <p:nvCxnSpPr>
          <p:cNvPr id="217" name="Google Shape;217;p6"/>
          <p:cNvCxnSpPr/>
          <p:nvPr/>
        </p:nvCxnSpPr>
        <p:spPr>
          <a:xfrm>
            <a:off x="671538" y="917194"/>
            <a:ext cx="7805700" cy="0"/>
          </a:xfrm>
          <a:prstGeom prst="straightConnector1">
            <a:avLst/>
          </a:prstGeom>
          <a:noFill/>
          <a:ln cap="flat" cmpd="sng" w="12050">
            <a:solidFill>
              <a:srgbClr val="CCCCCC"/>
            </a:solidFill>
            <a:prstDash val="solid"/>
            <a:round/>
            <a:headEnd len="sm" w="sm" type="none"/>
            <a:tailEnd len="sm" w="sm" type="none"/>
          </a:ln>
        </p:spPr>
      </p:cxnSp>
      <p:sp>
        <p:nvSpPr>
          <p:cNvPr id="218" name="Google Shape;218;p6"/>
          <p:cNvSpPr/>
          <p:nvPr/>
        </p:nvSpPr>
        <p:spPr>
          <a:xfrm>
            <a:off x="671538" y="977905"/>
            <a:ext cx="7805700" cy="190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888888"/>
              </a:buClr>
              <a:buSzPts val="948"/>
              <a:buFont typeface="Calibri"/>
              <a:buNone/>
            </a:pPr>
            <a:r>
              <a:rPr b="0" i="1" lang="en-US" sz="948" u="none" cap="none" strike="noStrike">
                <a:solidFill>
                  <a:srgbClr val="0096FF"/>
                </a:solidFill>
                <a:latin typeface="Calibri"/>
                <a:ea typeface="Calibri"/>
                <a:cs typeface="Calibri"/>
                <a:sym typeface="Calibri"/>
              </a:rPr>
              <a:t>Jonah Mackay  //  Citian</a:t>
            </a:r>
            <a:endParaRPr b="0" i="0" sz="948" u="none" cap="none" strike="noStrike">
              <a:solidFill>
                <a:srgbClr val="0096FF"/>
              </a:solidFill>
              <a:latin typeface="Calibri"/>
              <a:ea typeface="Calibri"/>
              <a:cs typeface="Calibri"/>
              <a:sym typeface="Calibri"/>
            </a:endParaRPr>
          </a:p>
        </p:txBody>
      </p:sp>
      <p:sp>
        <p:nvSpPr>
          <p:cNvPr id="219" name="Google Shape;219;p6"/>
          <p:cNvSpPr/>
          <p:nvPr/>
        </p:nvSpPr>
        <p:spPr>
          <a:xfrm>
            <a:off x="631625" y="1182725"/>
            <a:ext cx="3628200" cy="485400"/>
          </a:xfrm>
          <a:prstGeom prst="rect">
            <a:avLst/>
          </a:prstGeom>
          <a:noFill/>
          <a:ln>
            <a:noFill/>
          </a:ln>
        </p:spPr>
        <p:txBody>
          <a:bodyPr anchorCtr="0" anchor="ctr" bIns="43325" lIns="86725" spcFirstLastPara="1" rIns="86725" wrap="square" tIns="43325">
            <a:noAutofit/>
          </a:bodyPr>
          <a:lstStyle/>
          <a:p>
            <a:pPr indent="0" lvl="0" marL="0" marR="0" rtl="0" algn="l">
              <a:lnSpc>
                <a:spcPct val="100000"/>
              </a:lnSpc>
              <a:spcBef>
                <a:spcPts val="0"/>
              </a:spcBef>
              <a:spcAft>
                <a:spcPts val="0"/>
              </a:spcAft>
              <a:buClr>
                <a:srgbClr val="444444"/>
              </a:buClr>
              <a:buSzPts val="1233"/>
              <a:buFont typeface="Calibri"/>
              <a:buNone/>
            </a:pPr>
            <a:r>
              <a:rPr b="0" i="0" lang="en-US" sz="1233" u="none" cap="none" strike="noStrike">
                <a:solidFill>
                  <a:srgbClr val="444444"/>
                </a:solidFill>
                <a:latin typeface="Calibri"/>
                <a:ea typeface="Calibri"/>
                <a:cs typeface="Calibri"/>
                <a:sym typeface="Calibri"/>
              </a:rPr>
              <a:t>KYOVA's SS4A crash analysis is </a:t>
            </a:r>
            <a:r>
              <a:rPr b="0" i="0" lang="en-US" sz="1233" u="none" cap="none" strike="noStrike">
                <a:solidFill>
                  <a:srgbClr val="444444"/>
                </a:solidFill>
                <a:latin typeface="Calibri"/>
                <a:ea typeface="Calibri"/>
                <a:cs typeface="Calibri"/>
                <a:sym typeface="Calibri"/>
              </a:rPr>
              <a:t>especially augmented</a:t>
            </a:r>
            <a:r>
              <a:rPr b="0" i="0" lang="en-US" sz="1233" u="none" cap="none" strike="noStrike">
                <a:solidFill>
                  <a:srgbClr val="444444"/>
                </a:solidFill>
                <a:latin typeface="Calibri"/>
                <a:ea typeface="Calibri"/>
                <a:cs typeface="Calibri"/>
                <a:sym typeface="Calibri"/>
              </a:rPr>
              <a:t> by two CRASH capabilities</a:t>
            </a:r>
            <a:r>
              <a:rPr lang="en-US" sz="1233">
                <a:solidFill>
                  <a:srgbClr val="444444"/>
                </a:solidFill>
                <a:latin typeface="Calibri"/>
                <a:ea typeface="Calibri"/>
                <a:cs typeface="Calibri"/>
                <a:sym typeface="Calibri"/>
              </a:rPr>
              <a:t>:</a:t>
            </a:r>
            <a:endParaRPr/>
          </a:p>
        </p:txBody>
      </p:sp>
      <p:sp>
        <p:nvSpPr>
          <p:cNvPr id="220" name="Google Shape;220;p6"/>
          <p:cNvSpPr/>
          <p:nvPr/>
        </p:nvSpPr>
        <p:spPr>
          <a:xfrm>
            <a:off x="790575" y="1705225"/>
            <a:ext cx="438300" cy="485400"/>
          </a:xfrm>
          <a:prstGeom prst="rect">
            <a:avLst/>
          </a:prstGeom>
          <a:noFill/>
          <a:ln>
            <a:noFill/>
          </a:ln>
        </p:spPr>
        <p:txBody>
          <a:bodyPr anchorCtr="0" anchor="ctr" bIns="43325" lIns="86725" spcFirstLastPara="1" rIns="86725" wrap="square" tIns="43325">
            <a:noAutofit/>
          </a:bodyPr>
          <a:lstStyle/>
          <a:p>
            <a:pPr indent="0" lvl="0" marL="0" marR="0" rtl="0" algn="l">
              <a:lnSpc>
                <a:spcPct val="100000"/>
              </a:lnSpc>
              <a:spcBef>
                <a:spcPts val="0"/>
              </a:spcBef>
              <a:spcAft>
                <a:spcPts val="0"/>
              </a:spcAft>
              <a:buClr>
                <a:srgbClr val="CCCCCC"/>
              </a:buClr>
              <a:buSzPts val="2656"/>
              <a:buFont typeface="Calibri"/>
              <a:buNone/>
            </a:pPr>
            <a:r>
              <a:rPr b="1" i="0" lang="en-US" sz="1956" u="none" cap="none" strike="noStrike">
                <a:solidFill>
                  <a:srgbClr val="0096FF"/>
                </a:solidFill>
                <a:latin typeface="Calibri"/>
                <a:ea typeface="Calibri"/>
                <a:cs typeface="Calibri"/>
                <a:sym typeface="Calibri"/>
              </a:rPr>
              <a:t>01</a:t>
            </a:r>
            <a:endParaRPr b="0" i="0" sz="1956" u="none" cap="none" strike="noStrike">
              <a:solidFill>
                <a:srgbClr val="0096FF"/>
              </a:solidFill>
              <a:latin typeface="Calibri"/>
              <a:ea typeface="Calibri"/>
              <a:cs typeface="Calibri"/>
              <a:sym typeface="Calibri"/>
            </a:endParaRPr>
          </a:p>
        </p:txBody>
      </p:sp>
      <p:sp>
        <p:nvSpPr>
          <p:cNvPr id="221" name="Google Shape;221;p6"/>
          <p:cNvSpPr/>
          <p:nvPr/>
        </p:nvSpPr>
        <p:spPr>
          <a:xfrm>
            <a:off x="1145530" y="1725469"/>
            <a:ext cx="2905500" cy="444900"/>
          </a:xfrm>
          <a:prstGeom prst="rect">
            <a:avLst/>
          </a:prstGeom>
          <a:noFill/>
          <a:ln>
            <a:noFill/>
          </a:ln>
        </p:spPr>
        <p:txBody>
          <a:bodyPr anchorCtr="0" anchor="ctr" bIns="43325" lIns="86725" spcFirstLastPara="1" rIns="86725" wrap="square" tIns="43325">
            <a:noAutofit/>
          </a:bodyPr>
          <a:lstStyle/>
          <a:p>
            <a:pPr indent="0" lvl="0" marL="0" marR="0" rtl="0" algn="l">
              <a:lnSpc>
                <a:spcPct val="100000"/>
              </a:lnSpc>
              <a:spcBef>
                <a:spcPts val="0"/>
              </a:spcBef>
              <a:spcAft>
                <a:spcPts val="0"/>
              </a:spcAft>
              <a:buClr>
                <a:srgbClr val="1A1A1A"/>
              </a:buClr>
              <a:buSzPts val="1423"/>
              <a:buFont typeface="Calibri"/>
              <a:buNone/>
            </a:pPr>
            <a:r>
              <a:rPr b="1" i="0" lang="en-US" sz="1323" u="none" cap="none" strike="noStrike">
                <a:solidFill>
                  <a:srgbClr val="1A1A1A"/>
                </a:solidFill>
                <a:latin typeface="Calibri"/>
                <a:ea typeface="Calibri"/>
                <a:cs typeface="Calibri"/>
                <a:sym typeface="Calibri"/>
              </a:rPr>
              <a:t>Proximity-Based Crash Querying</a:t>
            </a:r>
            <a:endParaRPr b="0" i="0" sz="1323" u="none" cap="none" strike="noStrike">
              <a:solidFill>
                <a:schemeClr val="dk1"/>
              </a:solidFill>
              <a:latin typeface="Calibri"/>
              <a:ea typeface="Calibri"/>
              <a:cs typeface="Calibri"/>
              <a:sym typeface="Calibri"/>
            </a:endParaRPr>
          </a:p>
        </p:txBody>
      </p:sp>
      <p:sp>
        <p:nvSpPr>
          <p:cNvPr id="222" name="Google Shape;222;p6"/>
          <p:cNvSpPr/>
          <p:nvPr/>
        </p:nvSpPr>
        <p:spPr>
          <a:xfrm>
            <a:off x="790574" y="2067724"/>
            <a:ext cx="3469200" cy="807000"/>
          </a:xfrm>
          <a:prstGeom prst="rect">
            <a:avLst/>
          </a:prstGeom>
          <a:noFill/>
          <a:ln>
            <a:noFill/>
          </a:ln>
        </p:spPr>
        <p:txBody>
          <a:bodyPr anchorCtr="0" anchor="ctr" bIns="43325" lIns="86725" spcFirstLastPara="1" rIns="86725" wrap="square" tIns="43325">
            <a:noAutofit/>
          </a:bodyPr>
          <a:lstStyle/>
          <a:p>
            <a:pPr indent="0" lvl="0" marL="0" marR="0" rtl="0" algn="l">
              <a:lnSpc>
                <a:spcPct val="100000"/>
              </a:lnSpc>
              <a:spcBef>
                <a:spcPts val="0"/>
              </a:spcBef>
              <a:spcAft>
                <a:spcPts val="0"/>
              </a:spcAft>
              <a:buClr>
                <a:srgbClr val="555555"/>
              </a:buClr>
              <a:buSzPts val="1138"/>
              <a:buFont typeface="Calibri"/>
              <a:buNone/>
            </a:pPr>
            <a:r>
              <a:rPr lang="en-US" sz="1138">
                <a:solidFill>
                  <a:srgbClr val="555555"/>
                </a:solidFill>
                <a:latin typeface="Calibri"/>
                <a:ea typeface="Calibri"/>
                <a:cs typeface="Calibri"/>
                <a:sym typeface="Calibri"/>
              </a:rPr>
              <a:t>Helps users understand safety patterns at specific locations. </a:t>
            </a:r>
            <a:r>
              <a:rPr b="0" i="0" lang="en-US" sz="1138" u="none" cap="none" strike="noStrike">
                <a:solidFill>
                  <a:srgbClr val="555555"/>
                </a:solidFill>
                <a:latin typeface="Calibri"/>
                <a:ea typeface="Calibri"/>
                <a:cs typeface="Calibri"/>
                <a:sym typeface="Calibri"/>
              </a:rPr>
              <a:t>Users can define a buffer around any corridor, intersection, local dataset, or custom geometry and return every crash inside it.</a:t>
            </a:r>
            <a:endParaRPr/>
          </a:p>
        </p:txBody>
      </p:sp>
      <p:sp>
        <p:nvSpPr>
          <p:cNvPr id="223" name="Google Shape;223;p6"/>
          <p:cNvSpPr/>
          <p:nvPr/>
        </p:nvSpPr>
        <p:spPr>
          <a:xfrm>
            <a:off x="790575" y="2793016"/>
            <a:ext cx="438300" cy="485400"/>
          </a:xfrm>
          <a:prstGeom prst="rect">
            <a:avLst/>
          </a:prstGeom>
          <a:noFill/>
          <a:ln>
            <a:noFill/>
          </a:ln>
        </p:spPr>
        <p:txBody>
          <a:bodyPr anchorCtr="0" anchor="ctr" bIns="43325" lIns="86725" spcFirstLastPara="1" rIns="86725" wrap="square" tIns="43325">
            <a:noAutofit/>
          </a:bodyPr>
          <a:lstStyle/>
          <a:p>
            <a:pPr indent="0" lvl="0" marL="0" marR="0" rtl="0" algn="l">
              <a:lnSpc>
                <a:spcPct val="100000"/>
              </a:lnSpc>
              <a:spcBef>
                <a:spcPts val="0"/>
              </a:spcBef>
              <a:spcAft>
                <a:spcPts val="0"/>
              </a:spcAft>
              <a:buClr>
                <a:srgbClr val="CCCCCC"/>
              </a:buClr>
              <a:buSzPts val="2656"/>
              <a:buFont typeface="Calibri"/>
              <a:buNone/>
            </a:pPr>
            <a:r>
              <a:rPr b="1" i="0" lang="en-US" sz="1956" u="none" cap="none" strike="noStrike">
                <a:solidFill>
                  <a:srgbClr val="0096FF"/>
                </a:solidFill>
                <a:latin typeface="Calibri"/>
                <a:ea typeface="Calibri"/>
                <a:cs typeface="Calibri"/>
                <a:sym typeface="Calibri"/>
              </a:rPr>
              <a:t>02</a:t>
            </a:r>
            <a:endParaRPr b="0" i="0" sz="1956" u="none" cap="none" strike="noStrike">
              <a:solidFill>
                <a:srgbClr val="0096FF"/>
              </a:solidFill>
              <a:latin typeface="Calibri"/>
              <a:ea typeface="Calibri"/>
              <a:cs typeface="Calibri"/>
              <a:sym typeface="Calibri"/>
            </a:endParaRPr>
          </a:p>
        </p:txBody>
      </p:sp>
      <p:sp>
        <p:nvSpPr>
          <p:cNvPr id="224" name="Google Shape;224;p6"/>
          <p:cNvSpPr/>
          <p:nvPr/>
        </p:nvSpPr>
        <p:spPr>
          <a:xfrm>
            <a:off x="1145530" y="2813262"/>
            <a:ext cx="2905500" cy="444900"/>
          </a:xfrm>
          <a:prstGeom prst="rect">
            <a:avLst/>
          </a:prstGeom>
          <a:noFill/>
          <a:ln>
            <a:noFill/>
          </a:ln>
        </p:spPr>
        <p:txBody>
          <a:bodyPr anchorCtr="0" anchor="ctr" bIns="43325" lIns="86725" spcFirstLastPara="1" rIns="86725" wrap="square" tIns="43325">
            <a:noAutofit/>
          </a:bodyPr>
          <a:lstStyle/>
          <a:p>
            <a:pPr indent="0" lvl="0" marL="0" marR="0" rtl="0" algn="l">
              <a:lnSpc>
                <a:spcPct val="100000"/>
              </a:lnSpc>
              <a:spcBef>
                <a:spcPts val="0"/>
              </a:spcBef>
              <a:spcAft>
                <a:spcPts val="0"/>
              </a:spcAft>
              <a:buClr>
                <a:srgbClr val="1A1A1A"/>
              </a:buClr>
              <a:buSzPts val="1423"/>
              <a:buFont typeface="Calibri"/>
              <a:buNone/>
            </a:pPr>
            <a:r>
              <a:rPr b="1" i="0" lang="en-US" sz="1323" u="none" cap="none" strike="noStrike">
                <a:solidFill>
                  <a:srgbClr val="1A1A1A"/>
                </a:solidFill>
                <a:latin typeface="Calibri"/>
                <a:ea typeface="Calibri"/>
                <a:cs typeface="Calibri"/>
                <a:sym typeface="Calibri"/>
              </a:rPr>
              <a:t>Segment &amp; Intersection Ranking</a:t>
            </a:r>
            <a:endParaRPr b="0" i="0" sz="1323" u="none" cap="none" strike="noStrike">
              <a:solidFill>
                <a:schemeClr val="dk1"/>
              </a:solidFill>
              <a:latin typeface="Calibri"/>
              <a:ea typeface="Calibri"/>
              <a:cs typeface="Calibri"/>
              <a:sym typeface="Calibri"/>
            </a:endParaRPr>
          </a:p>
        </p:txBody>
      </p:sp>
      <p:sp>
        <p:nvSpPr>
          <p:cNvPr id="225" name="Google Shape;225;p6"/>
          <p:cNvSpPr/>
          <p:nvPr/>
        </p:nvSpPr>
        <p:spPr>
          <a:xfrm>
            <a:off x="790574" y="3194563"/>
            <a:ext cx="3469200" cy="1033200"/>
          </a:xfrm>
          <a:prstGeom prst="rect">
            <a:avLst/>
          </a:prstGeom>
          <a:noFill/>
          <a:ln>
            <a:noFill/>
          </a:ln>
        </p:spPr>
        <p:txBody>
          <a:bodyPr anchorCtr="0" anchor="ctr" bIns="43325" lIns="86725" spcFirstLastPara="1" rIns="86725" wrap="square" tIns="43325">
            <a:noAutofit/>
          </a:bodyPr>
          <a:lstStyle/>
          <a:p>
            <a:pPr indent="0" lvl="0" marL="0" marR="0" rtl="0" algn="l">
              <a:lnSpc>
                <a:spcPct val="100000"/>
              </a:lnSpc>
              <a:spcBef>
                <a:spcPts val="0"/>
              </a:spcBef>
              <a:spcAft>
                <a:spcPts val="0"/>
              </a:spcAft>
              <a:buClr>
                <a:srgbClr val="555555"/>
              </a:buClr>
              <a:buSzPts val="1138"/>
              <a:buFont typeface="Calibri"/>
              <a:buNone/>
            </a:pPr>
            <a:r>
              <a:rPr lang="en-US" sz="1138">
                <a:solidFill>
                  <a:srgbClr val="555555"/>
                </a:solidFill>
                <a:latin typeface="Calibri"/>
                <a:ea typeface="Calibri"/>
                <a:cs typeface="Calibri"/>
                <a:sym typeface="Calibri"/>
              </a:rPr>
              <a:t>Sets the order of investigation and Investment. </a:t>
            </a:r>
            <a:r>
              <a:rPr b="0" i="0" lang="en-US" sz="1138" u="none" cap="none" strike="noStrike">
                <a:solidFill>
                  <a:srgbClr val="555555"/>
                </a:solidFill>
                <a:latin typeface="Calibri"/>
                <a:ea typeface="Calibri"/>
                <a:cs typeface="Calibri"/>
                <a:sym typeface="Calibri"/>
              </a:rPr>
              <a:t>Every segment and intersection in the region is ranked using crash frequency, severity weighting, and other parameters tuned to KYOVA's analytical framework, producing a ranked location list that drives SS4A implementation sequencing.</a:t>
            </a:r>
            <a:endParaRPr/>
          </a:p>
        </p:txBody>
      </p:sp>
      <p:pic>
        <p:nvPicPr>
          <p:cNvPr id="226" name="Google Shape;226;p6"/>
          <p:cNvPicPr preferRelativeResize="0"/>
          <p:nvPr/>
        </p:nvPicPr>
        <p:blipFill rotWithShape="1">
          <a:blip r:embed="rId8">
            <a:alphaModFix/>
          </a:blip>
          <a:srcRect b="1400" l="15234" r="13348" t="0"/>
          <a:stretch/>
        </p:blipFill>
        <p:spPr>
          <a:xfrm rot="10800000">
            <a:off x="4490250" y="1185415"/>
            <a:ext cx="3987000" cy="3123600"/>
          </a:xfrm>
          <a:prstGeom prst="roundRect">
            <a:avLst>
              <a:gd fmla="val 4012" name="adj"/>
            </a:avLst>
          </a:prstGeom>
          <a:noFill/>
          <a:ln>
            <a:noFill/>
          </a:ln>
          <a:effectLst>
            <a:outerShdw blurRad="226877" rotWithShape="0" algn="bl" dir="5400000" dist="8403">
              <a:schemeClr val="accent1">
                <a:alpha val="21960"/>
              </a:schemeClr>
            </a:outerShdw>
          </a:effectLst>
        </p:spPr>
      </p:pic>
      <p:sp>
        <p:nvSpPr>
          <p:cNvPr id="227" name="Google Shape;227;p6"/>
          <p:cNvSpPr/>
          <p:nvPr/>
        </p:nvSpPr>
        <p:spPr>
          <a:xfrm>
            <a:off x="5554760" y="1815191"/>
            <a:ext cx="1857600" cy="1773300"/>
          </a:xfrm>
          <a:prstGeom prst="ellipse">
            <a:avLst/>
          </a:prstGeom>
          <a:solidFill>
            <a:schemeClr val="dk1"/>
          </a:solidFill>
          <a:ln cap="flat" cmpd="sng" w="4200">
            <a:solidFill>
              <a:schemeClr val="dk2"/>
            </a:solidFill>
            <a:prstDash val="solid"/>
            <a:round/>
            <a:headEnd len="sm" w="sm" type="none"/>
            <a:tailEnd len="sm" w="sm" type="none"/>
          </a:ln>
          <a:effectLst>
            <a:outerShdw blurRad="151251" rotWithShape="0" algn="bl" dir="5400000" dist="8403">
              <a:srgbClr val="000000">
                <a:alpha val="60000"/>
              </a:srgbClr>
            </a:outerShdw>
          </a:effectLst>
        </p:spPr>
        <p:txBody>
          <a:bodyPr anchorCtr="0" anchor="ctr" bIns="40350" lIns="40350" spcFirstLastPara="1" rIns="40350" wrap="square" tIns="40350">
            <a:noAutofit/>
          </a:bodyPr>
          <a:lstStyle/>
          <a:p>
            <a:pPr indent="0" lvl="0" marL="0" marR="0" rtl="0" algn="ctr">
              <a:lnSpc>
                <a:spcPct val="100000"/>
              </a:lnSpc>
              <a:spcBef>
                <a:spcPts val="0"/>
              </a:spcBef>
              <a:spcAft>
                <a:spcPts val="0"/>
              </a:spcAft>
              <a:buClr>
                <a:srgbClr val="000000"/>
              </a:buClr>
              <a:buSzPts val="618"/>
              <a:buFont typeface="Arial"/>
              <a:buNone/>
            </a:pPr>
            <a:r>
              <a:t/>
            </a:r>
            <a:endParaRPr b="0" i="0" sz="618" u="none" cap="none" strike="noStrike">
              <a:solidFill>
                <a:srgbClr val="000000"/>
              </a:solidFill>
              <a:latin typeface="Archivo"/>
              <a:ea typeface="Archivo"/>
              <a:cs typeface="Archivo"/>
              <a:sym typeface="Archivo"/>
            </a:endParaRPr>
          </a:p>
        </p:txBody>
      </p:sp>
      <p:pic>
        <p:nvPicPr>
          <p:cNvPr id="228" name="Google Shape;228;p6"/>
          <p:cNvPicPr preferRelativeResize="0"/>
          <p:nvPr/>
        </p:nvPicPr>
        <p:blipFill rotWithShape="1">
          <a:blip r:embed="rId9">
            <a:alphaModFix/>
          </a:blip>
          <a:srcRect b="11257" l="0" r="1068" t="11272"/>
          <a:stretch/>
        </p:blipFill>
        <p:spPr>
          <a:xfrm>
            <a:off x="4483775" y="1185527"/>
            <a:ext cx="3987044" cy="3123487"/>
          </a:xfrm>
          <a:prstGeom prst="rect">
            <a:avLst/>
          </a:prstGeom>
          <a:noFill/>
          <a:ln>
            <a:noFill/>
          </a:ln>
          <a:effectLst>
            <a:outerShdw blurRad="264690" rotWithShape="0" algn="bl" dir="5400000" dist="8403">
              <a:schemeClr val="dk1">
                <a:alpha val="36080"/>
              </a:schemeClr>
            </a:outerShdw>
          </a:effectLst>
        </p:spPr>
      </p:pic>
      <p:sp>
        <p:nvSpPr>
          <p:cNvPr id="229" name="Google Shape;229;p6"/>
          <p:cNvSpPr txBox="1"/>
          <p:nvPr/>
        </p:nvSpPr>
        <p:spPr>
          <a:xfrm>
            <a:off x="7052860" y="1489265"/>
            <a:ext cx="653400" cy="407400"/>
          </a:xfrm>
          <a:prstGeom prst="rect">
            <a:avLst/>
          </a:prstGeom>
          <a:noFill/>
          <a:ln>
            <a:noFill/>
          </a:ln>
        </p:spPr>
        <p:txBody>
          <a:bodyPr anchorCtr="0" anchor="t" bIns="40350" lIns="40350" spcFirstLastPara="1" rIns="40350" wrap="square" tIns="40350">
            <a:spAutoFit/>
          </a:bodyPr>
          <a:lstStyle/>
          <a:p>
            <a:pPr indent="0" lvl="0" marL="0" marR="0" rtl="0" algn="ctr">
              <a:lnSpc>
                <a:spcPct val="100000"/>
              </a:lnSpc>
              <a:spcBef>
                <a:spcPts val="0"/>
              </a:spcBef>
              <a:spcAft>
                <a:spcPts val="265"/>
              </a:spcAft>
              <a:buClr>
                <a:srgbClr val="000000"/>
              </a:buClr>
              <a:buSzPts val="794"/>
              <a:buFont typeface="Arial"/>
              <a:buNone/>
            </a:pPr>
            <a:r>
              <a:rPr b="0" i="0" lang="en-US" sz="1059" u="none" cap="none" strike="noStrike">
                <a:solidFill>
                  <a:schemeClr val="lt1"/>
                </a:solidFill>
                <a:latin typeface="Archivo"/>
                <a:ea typeface="Archivo"/>
                <a:cs typeface="Archivo"/>
                <a:sym typeface="Archivo"/>
              </a:rPr>
              <a:t>Data</a:t>
            </a:r>
            <a:br>
              <a:rPr b="0" i="0" lang="en-US" sz="1059" u="none" cap="none" strike="noStrike">
                <a:solidFill>
                  <a:schemeClr val="lt1"/>
                </a:solidFill>
                <a:latin typeface="Archivo"/>
                <a:ea typeface="Archivo"/>
                <a:cs typeface="Archivo"/>
                <a:sym typeface="Archivo"/>
              </a:rPr>
            </a:br>
            <a:r>
              <a:rPr b="0" i="0" lang="en-US" sz="1059" u="none" cap="none" strike="noStrike">
                <a:solidFill>
                  <a:schemeClr val="lt1"/>
                </a:solidFill>
                <a:latin typeface="Archivo"/>
                <a:ea typeface="Archivo"/>
                <a:cs typeface="Archivo"/>
                <a:sym typeface="Archivo"/>
              </a:rPr>
              <a:t>Fusion</a:t>
            </a:r>
            <a:endParaRPr b="0" i="0" sz="1059" u="none" cap="none" strike="noStrike">
              <a:solidFill>
                <a:schemeClr val="lt1"/>
              </a:solidFill>
              <a:latin typeface="Archivo"/>
              <a:ea typeface="Archivo"/>
              <a:cs typeface="Archivo"/>
              <a:sym typeface="Archivo"/>
            </a:endParaRPr>
          </a:p>
        </p:txBody>
      </p:sp>
      <p:sp>
        <p:nvSpPr>
          <p:cNvPr id="230" name="Google Shape;230;p6"/>
          <p:cNvSpPr txBox="1"/>
          <p:nvPr/>
        </p:nvSpPr>
        <p:spPr>
          <a:xfrm>
            <a:off x="7538978" y="2617037"/>
            <a:ext cx="788400" cy="407400"/>
          </a:xfrm>
          <a:prstGeom prst="rect">
            <a:avLst/>
          </a:prstGeom>
          <a:noFill/>
          <a:ln>
            <a:noFill/>
          </a:ln>
        </p:spPr>
        <p:txBody>
          <a:bodyPr anchorCtr="0" anchor="t" bIns="40350" lIns="40350" spcFirstLastPara="1" rIns="40350" wrap="square" tIns="40350">
            <a:spAutoFit/>
          </a:bodyPr>
          <a:lstStyle/>
          <a:p>
            <a:pPr indent="0" lvl="0" marL="0" marR="0" rtl="0" algn="ctr">
              <a:lnSpc>
                <a:spcPct val="100000"/>
              </a:lnSpc>
              <a:spcBef>
                <a:spcPts val="0"/>
              </a:spcBef>
              <a:spcAft>
                <a:spcPts val="265"/>
              </a:spcAft>
              <a:buClr>
                <a:srgbClr val="000000"/>
              </a:buClr>
              <a:buSzPts val="794"/>
              <a:buFont typeface="Arial"/>
              <a:buNone/>
            </a:pPr>
            <a:r>
              <a:rPr b="0" i="0" lang="en-US" sz="1059" u="none" cap="none" strike="noStrike">
                <a:solidFill>
                  <a:schemeClr val="lt1"/>
                </a:solidFill>
                <a:latin typeface="Archivo"/>
                <a:ea typeface="Archivo"/>
                <a:cs typeface="Archivo"/>
                <a:sym typeface="Archivo"/>
              </a:rPr>
              <a:t>Data</a:t>
            </a:r>
            <a:br>
              <a:rPr b="0" i="0" lang="en-US" sz="1059" u="none" cap="none" strike="noStrike">
                <a:solidFill>
                  <a:schemeClr val="lt1"/>
                </a:solidFill>
                <a:latin typeface="Archivo"/>
                <a:ea typeface="Archivo"/>
                <a:cs typeface="Archivo"/>
                <a:sym typeface="Archivo"/>
              </a:rPr>
            </a:br>
            <a:r>
              <a:rPr b="0" i="0" lang="en-US" sz="1059" u="none" cap="none" strike="noStrike">
                <a:solidFill>
                  <a:schemeClr val="lt1"/>
                </a:solidFill>
                <a:latin typeface="Archivo"/>
                <a:ea typeface="Archivo"/>
                <a:cs typeface="Archivo"/>
                <a:sym typeface="Archivo"/>
              </a:rPr>
              <a:t>Refinement</a:t>
            </a:r>
            <a:endParaRPr b="0" i="0" sz="1059" u="none" cap="none" strike="noStrike">
              <a:solidFill>
                <a:schemeClr val="lt1"/>
              </a:solidFill>
              <a:latin typeface="Archivo"/>
              <a:ea typeface="Archivo"/>
              <a:cs typeface="Archivo"/>
              <a:sym typeface="Archivo"/>
            </a:endParaRPr>
          </a:p>
        </p:txBody>
      </p:sp>
      <p:sp>
        <p:nvSpPr>
          <p:cNvPr id="231" name="Google Shape;231;p6"/>
          <p:cNvSpPr txBox="1"/>
          <p:nvPr/>
        </p:nvSpPr>
        <p:spPr>
          <a:xfrm>
            <a:off x="6523150" y="3572627"/>
            <a:ext cx="1221900" cy="570300"/>
          </a:xfrm>
          <a:prstGeom prst="rect">
            <a:avLst/>
          </a:prstGeom>
          <a:noFill/>
          <a:ln>
            <a:noFill/>
          </a:ln>
        </p:spPr>
        <p:txBody>
          <a:bodyPr anchorCtr="0" anchor="t" bIns="40350" lIns="40350" spcFirstLastPara="1" rIns="40350" wrap="square" tIns="40350">
            <a:spAutoFit/>
          </a:bodyPr>
          <a:lstStyle/>
          <a:p>
            <a:pPr indent="0" lvl="0" marL="0" marR="0" rtl="0" algn="ctr">
              <a:lnSpc>
                <a:spcPct val="100000"/>
              </a:lnSpc>
              <a:spcBef>
                <a:spcPts val="0"/>
              </a:spcBef>
              <a:spcAft>
                <a:spcPts val="265"/>
              </a:spcAft>
              <a:buClr>
                <a:srgbClr val="000000"/>
              </a:buClr>
              <a:buSzPts val="794"/>
              <a:buFont typeface="Arial"/>
              <a:buNone/>
            </a:pPr>
            <a:r>
              <a:rPr b="0" i="0" lang="en-US" sz="1059" u="none" cap="none" strike="noStrike">
                <a:solidFill>
                  <a:schemeClr val="lt1"/>
                </a:solidFill>
                <a:latin typeface="Archivo"/>
                <a:ea typeface="Archivo"/>
                <a:cs typeface="Archivo"/>
                <a:sym typeface="Archivo"/>
              </a:rPr>
              <a:t>Network </a:t>
            </a:r>
            <a:br>
              <a:rPr b="0" i="0" lang="en-US" sz="1059" u="none" cap="none" strike="noStrike">
                <a:solidFill>
                  <a:schemeClr val="lt1"/>
                </a:solidFill>
                <a:latin typeface="Archivo"/>
                <a:ea typeface="Archivo"/>
                <a:cs typeface="Archivo"/>
                <a:sym typeface="Archivo"/>
              </a:rPr>
            </a:br>
            <a:r>
              <a:rPr b="0" i="0" lang="en-US" sz="1059" u="none" cap="none" strike="noStrike">
                <a:solidFill>
                  <a:schemeClr val="lt1"/>
                </a:solidFill>
                <a:latin typeface="Archivo"/>
                <a:ea typeface="Archivo"/>
                <a:cs typeface="Archivo"/>
                <a:sym typeface="Archivo"/>
              </a:rPr>
              <a:t>Screening &amp; Predictive Analysis</a:t>
            </a:r>
            <a:endParaRPr b="0" i="0" sz="1059" u="none" cap="none" strike="noStrike">
              <a:solidFill>
                <a:schemeClr val="lt1"/>
              </a:solidFill>
              <a:latin typeface="Archivo"/>
              <a:ea typeface="Archivo"/>
              <a:cs typeface="Archivo"/>
              <a:sym typeface="Archivo"/>
            </a:endParaRPr>
          </a:p>
        </p:txBody>
      </p:sp>
      <p:sp>
        <p:nvSpPr>
          <p:cNvPr id="232" name="Google Shape;232;p6"/>
          <p:cNvSpPr txBox="1"/>
          <p:nvPr/>
        </p:nvSpPr>
        <p:spPr>
          <a:xfrm>
            <a:off x="5042970" y="3605500"/>
            <a:ext cx="1112400" cy="407400"/>
          </a:xfrm>
          <a:prstGeom prst="rect">
            <a:avLst/>
          </a:prstGeom>
          <a:noFill/>
          <a:ln>
            <a:noFill/>
          </a:ln>
        </p:spPr>
        <p:txBody>
          <a:bodyPr anchorCtr="0" anchor="t" bIns="40350" lIns="40350" spcFirstLastPara="1" rIns="40350" wrap="square" tIns="40350">
            <a:spAutoFit/>
          </a:bodyPr>
          <a:lstStyle/>
          <a:p>
            <a:pPr indent="0" lvl="0" marL="0" marR="0" rtl="0" algn="ctr">
              <a:lnSpc>
                <a:spcPct val="100000"/>
              </a:lnSpc>
              <a:spcBef>
                <a:spcPts val="0"/>
              </a:spcBef>
              <a:spcAft>
                <a:spcPts val="265"/>
              </a:spcAft>
              <a:buClr>
                <a:srgbClr val="000000"/>
              </a:buClr>
              <a:buSzPts val="794"/>
              <a:buFont typeface="Arial"/>
              <a:buNone/>
            </a:pPr>
            <a:r>
              <a:rPr b="0" i="0" lang="en-US" sz="1059" u="none" cap="none" strike="noStrike">
                <a:solidFill>
                  <a:schemeClr val="lt1"/>
                </a:solidFill>
                <a:latin typeface="Archivo"/>
                <a:ea typeface="Archivo"/>
                <a:cs typeface="Archivo"/>
                <a:sym typeface="Archivo"/>
              </a:rPr>
              <a:t>Countermeasure Selection</a:t>
            </a:r>
            <a:endParaRPr b="0" i="0" sz="1059" u="none" cap="none" strike="noStrike">
              <a:solidFill>
                <a:schemeClr val="lt1"/>
              </a:solidFill>
              <a:latin typeface="Archivo"/>
              <a:ea typeface="Archivo"/>
              <a:cs typeface="Archivo"/>
              <a:sym typeface="Archivo"/>
            </a:endParaRPr>
          </a:p>
        </p:txBody>
      </p:sp>
      <p:sp>
        <p:nvSpPr>
          <p:cNvPr id="233" name="Google Shape;233;p6"/>
          <p:cNvSpPr txBox="1"/>
          <p:nvPr/>
        </p:nvSpPr>
        <p:spPr>
          <a:xfrm>
            <a:off x="4585304" y="2475313"/>
            <a:ext cx="1020600" cy="407400"/>
          </a:xfrm>
          <a:prstGeom prst="rect">
            <a:avLst/>
          </a:prstGeom>
          <a:noFill/>
          <a:ln>
            <a:noFill/>
          </a:ln>
        </p:spPr>
        <p:txBody>
          <a:bodyPr anchorCtr="0" anchor="t" bIns="40350" lIns="40350" spcFirstLastPara="1" rIns="40350" wrap="square" tIns="40350">
            <a:spAutoFit/>
          </a:bodyPr>
          <a:lstStyle/>
          <a:p>
            <a:pPr indent="0" lvl="0" marL="0" marR="0" rtl="0" algn="ctr">
              <a:lnSpc>
                <a:spcPct val="100000"/>
              </a:lnSpc>
              <a:spcBef>
                <a:spcPts val="0"/>
              </a:spcBef>
              <a:spcAft>
                <a:spcPts val="265"/>
              </a:spcAft>
              <a:buClr>
                <a:srgbClr val="000000"/>
              </a:buClr>
              <a:buSzPts val="794"/>
              <a:buFont typeface="Arial"/>
              <a:buNone/>
            </a:pPr>
            <a:r>
              <a:rPr b="0" i="0" lang="en-US" sz="1059" u="none" cap="none" strike="noStrike">
                <a:solidFill>
                  <a:schemeClr val="lt1"/>
                </a:solidFill>
                <a:latin typeface="Archivo"/>
                <a:ea typeface="Archivo"/>
                <a:cs typeface="Archivo"/>
                <a:sym typeface="Archivo"/>
              </a:rPr>
              <a:t>Implementation and Evaluation</a:t>
            </a:r>
            <a:endParaRPr b="0" i="0" sz="1059" u="none" cap="none" strike="noStrike">
              <a:solidFill>
                <a:schemeClr val="lt1"/>
              </a:solidFill>
              <a:latin typeface="Archivo"/>
              <a:ea typeface="Archivo"/>
              <a:cs typeface="Archivo"/>
              <a:sym typeface="Archivo"/>
            </a:endParaRPr>
          </a:p>
        </p:txBody>
      </p:sp>
      <p:sp>
        <p:nvSpPr>
          <p:cNvPr id="234" name="Google Shape;234;p6"/>
          <p:cNvSpPr txBox="1"/>
          <p:nvPr/>
        </p:nvSpPr>
        <p:spPr>
          <a:xfrm>
            <a:off x="5439812" y="1388453"/>
            <a:ext cx="868800" cy="407400"/>
          </a:xfrm>
          <a:prstGeom prst="rect">
            <a:avLst/>
          </a:prstGeom>
          <a:noFill/>
          <a:ln>
            <a:noFill/>
          </a:ln>
        </p:spPr>
        <p:txBody>
          <a:bodyPr anchorCtr="0" anchor="t" bIns="40350" lIns="40350" spcFirstLastPara="1" rIns="40350" wrap="square" tIns="40350">
            <a:spAutoFit/>
          </a:bodyPr>
          <a:lstStyle/>
          <a:p>
            <a:pPr indent="0" lvl="0" marL="0" marR="0" rtl="0" algn="ctr">
              <a:lnSpc>
                <a:spcPct val="100000"/>
              </a:lnSpc>
              <a:spcBef>
                <a:spcPts val="0"/>
              </a:spcBef>
              <a:spcAft>
                <a:spcPts val="265"/>
              </a:spcAft>
              <a:buClr>
                <a:srgbClr val="000000"/>
              </a:buClr>
              <a:buSzPts val="794"/>
              <a:buFont typeface="Arial"/>
              <a:buNone/>
            </a:pPr>
            <a:r>
              <a:rPr b="0" i="0" lang="en-US" sz="1059" u="none" cap="none" strike="noStrike">
                <a:solidFill>
                  <a:schemeClr val="lt1"/>
                </a:solidFill>
                <a:latin typeface="Archivo"/>
                <a:ea typeface="Archivo"/>
                <a:cs typeface="Archivo"/>
                <a:sym typeface="Archivo"/>
              </a:rPr>
              <a:t>Compliance Reporting</a:t>
            </a:r>
            <a:endParaRPr b="0" i="0" sz="1059" u="none" cap="none" strike="noStrike">
              <a:solidFill>
                <a:schemeClr val="lt1"/>
              </a:solidFill>
              <a:latin typeface="Archivo"/>
              <a:ea typeface="Archivo"/>
              <a:cs typeface="Archivo"/>
              <a:sym typeface="Archivo"/>
            </a:endParaRPr>
          </a:p>
        </p:txBody>
      </p:sp>
      <p:pic>
        <p:nvPicPr>
          <p:cNvPr id="235" name="Google Shape;235;p6"/>
          <p:cNvPicPr preferRelativeResize="0"/>
          <p:nvPr/>
        </p:nvPicPr>
        <p:blipFill rotWithShape="1">
          <a:blip r:embed="rId10">
            <a:alphaModFix/>
          </a:blip>
          <a:srcRect b="0" l="0" r="0" t="0"/>
          <a:stretch/>
        </p:blipFill>
        <p:spPr>
          <a:xfrm>
            <a:off x="5993241" y="2560967"/>
            <a:ext cx="1112405" cy="347362"/>
          </a:xfrm>
          <a:prstGeom prst="rect">
            <a:avLst/>
          </a:prstGeom>
          <a:noFill/>
          <a:ln>
            <a:noFill/>
          </a:ln>
          <a:effectLst>
            <a:outerShdw blurRad="151251" rotWithShape="0" algn="bl" dir="5400000" dist="8403">
              <a:srgbClr val="000000">
                <a:alpha val="6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40" name="Shape 240"/>
        <p:cNvGrpSpPr/>
        <p:nvPr/>
      </p:nvGrpSpPr>
      <p:grpSpPr>
        <a:xfrm>
          <a:off x="0" y="0"/>
          <a:ext cx="0" cy="0"/>
          <a:chOff x="0" y="0"/>
          <a:chExt cx="0" cy="0"/>
        </a:xfrm>
      </p:grpSpPr>
      <p:sp>
        <p:nvSpPr>
          <p:cNvPr id="241" name="Google Shape;241;p7"/>
          <p:cNvSpPr/>
          <p:nvPr/>
        </p:nvSpPr>
        <p:spPr>
          <a:xfrm>
            <a:off x="4817175" y="3607725"/>
            <a:ext cx="3655800" cy="664500"/>
          </a:xfrm>
          <a:prstGeom prst="roundRect">
            <a:avLst>
              <a:gd fmla="val 3013" name="adj"/>
            </a:avLst>
          </a:prstGeom>
          <a:gradFill>
            <a:gsLst>
              <a:gs pos="0">
                <a:srgbClr val="FEFEFF"/>
              </a:gs>
              <a:gs pos="100000">
                <a:srgbClr val="FBFCFF"/>
              </a:gs>
            </a:gsLst>
            <a:lin ang="5400012" scaled="0"/>
          </a:gradFill>
          <a:ln cap="flat" cmpd="sng" w="9525">
            <a:solidFill>
              <a:srgbClr val="D4E0F9"/>
            </a:solidFill>
            <a:prstDash val="solid"/>
            <a:miter lim="400000"/>
            <a:headEnd len="sm" w="sm" type="none"/>
            <a:tailEnd len="sm" w="sm" type="none"/>
          </a:ln>
        </p:spPr>
        <p:txBody>
          <a:bodyPr anchorCtr="0" anchor="ctr" bIns="35075" lIns="35075" spcFirstLastPara="1" rIns="35075" wrap="square" tIns="35075">
            <a:noAutofit/>
          </a:bodyPr>
          <a:lstStyle/>
          <a:p>
            <a:pPr indent="0" lvl="0" marL="0" marR="0" rtl="0" algn="ctr">
              <a:lnSpc>
                <a:spcPct val="100000"/>
              </a:lnSpc>
              <a:spcBef>
                <a:spcPts val="0"/>
              </a:spcBef>
              <a:spcAft>
                <a:spcPts val="0"/>
              </a:spcAft>
              <a:buClr>
                <a:srgbClr val="FDFEFE"/>
              </a:buClr>
              <a:buSzPts val="2208"/>
              <a:buFont typeface="Helvetica Neue"/>
              <a:buNone/>
            </a:pPr>
            <a:r>
              <a:t/>
            </a:r>
            <a:endParaRPr b="0" i="0" sz="2208" u="none" cap="none" strike="noStrike">
              <a:solidFill>
                <a:srgbClr val="FDFEFE"/>
              </a:solidFill>
              <a:latin typeface="Helvetica Neue"/>
              <a:ea typeface="Helvetica Neue"/>
              <a:cs typeface="Helvetica Neue"/>
              <a:sym typeface="Helvetica Neue"/>
            </a:endParaRPr>
          </a:p>
        </p:txBody>
      </p:sp>
      <p:sp>
        <p:nvSpPr>
          <p:cNvPr id="242" name="Google Shape;242;p7"/>
          <p:cNvSpPr/>
          <p:nvPr/>
        </p:nvSpPr>
        <p:spPr>
          <a:xfrm>
            <a:off x="595175" y="2521397"/>
            <a:ext cx="3756300" cy="1570800"/>
          </a:xfrm>
          <a:prstGeom prst="roundRect">
            <a:avLst>
              <a:gd fmla="val 3013" name="adj"/>
            </a:avLst>
          </a:prstGeom>
          <a:gradFill>
            <a:gsLst>
              <a:gs pos="0">
                <a:srgbClr val="FEFEFF"/>
              </a:gs>
              <a:gs pos="100000">
                <a:srgbClr val="FBFCFF"/>
              </a:gs>
            </a:gsLst>
            <a:lin ang="5400012" scaled="0"/>
          </a:gradFill>
          <a:ln cap="flat" cmpd="sng" w="9525">
            <a:solidFill>
              <a:srgbClr val="D4E0F9"/>
            </a:solidFill>
            <a:prstDash val="solid"/>
            <a:miter lim="400000"/>
            <a:headEnd len="sm" w="sm" type="none"/>
            <a:tailEnd len="sm" w="sm" type="none"/>
          </a:ln>
        </p:spPr>
        <p:txBody>
          <a:bodyPr anchorCtr="0" anchor="ctr" bIns="35075" lIns="35075" spcFirstLastPara="1" rIns="35075" wrap="square" tIns="35075">
            <a:noAutofit/>
          </a:bodyPr>
          <a:lstStyle/>
          <a:p>
            <a:pPr indent="0" lvl="0" marL="0" marR="0" rtl="0" algn="ctr">
              <a:lnSpc>
                <a:spcPct val="100000"/>
              </a:lnSpc>
              <a:spcBef>
                <a:spcPts val="0"/>
              </a:spcBef>
              <a:spcAft>
                <a:spcPts val="0"/>
              </a:spcAft>
              <a:buClr>
                <a:srgbClr val="FDFEFE"/>
              </a:buClr>
              <a:buSzPts val="2208"/>
              <a:buFont typeface="Helvetica Neue"/>
              <a:buNone/>
            </a:pPr>
            <a:r>
              <a:t/>
            </a:r>
            <a:endParaRPr b="0" i="0" sz="2208" u="none" cap="none" strike="noStrike">
              <a:solidFill>
                <a:srgbClr val="FDFEFE"/>
              </a:solidFill>
              <a:latin typeface="Helvetica Neue"/>
              <a:ea typeface="Helvetica Neue"/>
              <a:cs typeface="Helvetica Neue"/>
              <a:sym typeface="Helvetica Neue"/>
            </a:endParaRPr>
          </a:p>
        </p:txBody>
      </p:sp>
      <p:sp>
        <p:nvSpPr>
          <p:cNvPr id="243" name="Google Shape;243;p7"/>
          <p:cNvSpPr/>
          <p:nvPr/>
        </p:nvSpPr>
        <p:spPr>
          <a:xfrm>
            <a:off x="843325" y="2848950"/>
            <a:ext cx="3300300" cy="1114500"/>
          </a:xfrm>
          <a:prstGeom prst="rect">
            <a:avLst/>
          </a:prstGeom>
          <a:noFill/>
          <a:ln>
            <a:noFill/>
          </a:ln>
        </p:spPr>
        <p:txBody>
          <a:bodyPr anchorCtr="0" anchor="ctr" bIns="43350" lIns="86725" spcFirstLastPara="1" rIns="86725" wrap="square" tIns="43350">
            <a:noAutofit/>
          </a:bodyPr>
          <a:lstStyle/>
          <a:p>
            <a:pPr indent="-325239" lvl="0" marL="325239" marR="0" rtl="0" algn="l">
              <a:lnSpc>
                <a:spcPct val="100000"/>
              </a:lnSpc>
              <a:spcBef>
                <a:spcPts val="0"/>
              </a:spcBef>
              <a:spcAft>
                <a:spcPts val="0"/>
              </a:spcAft>
              <a:buClr>
                <a:srgbClr val="444444"/>
              </a:buClr>
              <a:buSzPts val="1138"/>
              <a:buFont typeface="Calibri"/>
              <a:buChar char="•"/>
            </a:pPr>
            <a:r>
              <a:rPr b="0" i="0" lang="en-US" sz="1138" u="none" cap="none" strike="noStrike">
                <a:solidFill>
                  <a:srgbClr val="444444"/>
                </a:solidFill>
                <a:latin typeface="Calibri"/>
                <a:ea typeface="Calibri"/>
                <a:cs typeface="Calibri"/>
                <a:sym typeface="Calibri"/>
              </a:rPr>
              <a:t>Analyze crashes within custom boundaries</a:t>
            </a:r>
            <a:endParaRPr/>
          </a:p>
          <a:p>
            <a:pPr indent="-325239" lvl="0" marL="325239" marR="0" rtl="0" algn="l">
              <a:lnSpc>
                <a:spcPct val="100000"/>
              </a:lnSpc>
              <a:spcBef>
                <a:spcPts val="569"/>
              </a:spcBef>
              <a:spcAft>
                <a:spcPts val="0"/>
              </a:spcAft>
              <a:buClr>
                <a:srgbClr val="444444"/>
              </a:buClr>
              <a:buSzPts val="1138"/>
              <a:buFont typeface="Calibri"/>
              <a:buChar char="•"/>
            </a:pPr>
            <a:r>
              <a:rPr b="0" i="0" lang="en-US" sz="1138" u="none" cap="none" strike="noStrike">
                <a:solidFill>
                  <a:srgbClr val="444444"/>
                </a:solidFill>
                <a:latin typeface="Calibri"/>
                <a:ea typeface="Calibri"/>
                <a:cs typeface="Calibri"/>
                <a:sym typeface="Calibri"/>
              </a:rPr>
              <a:t>Review crashes within a set distance of schools, transit stops, and other pedestrian generators</a:t>
            </a:r>
            <a:endParaRPr/>
          </a:p>
          <a:p>
            <a:pPr indent="-325239" lvl="0" marL="325239" marR="0" rtl="0" algn="l">
              <a:lnSpc>
                <a:spcPct val="100000"/>
              </a:lnSpc>
              <a:spcBef>
                <a:spcPts val="569"/>
              </a:spcBef>
              <a:spcAft>
                <a:spcPts val="0"/>
              </a:spcAft>
              <a:buClr>
                <a:srgbClr val="444444"/>
              </a:buClr>
              <a:buSzPts val="1138"/>
              <a:buFont typeface="Calibri"/>
              <a:buChar char="•"/>
            </a:pPr>
            <a:r>
              <a:rPr b="0" i="0" lang="en-US" sz="1138" u="none" cap="none" strike="noStrike">
                <a:solidFill>
                  <a:srgbClr val="444444"/>
                </a:solidFill>
                <a:latin typeface="Calibri"/>
                <a:ea typeface="Calibri"/>
                <a:cs typeface="Calibri"/>
                <a:sym typeface="Calibri"/>
              </a:rPr>
              <a:t>Monitor progress along priority corridors</a:t>
            </a:r>
            <a:endParaRPr/>
          </a:p>
        </p:txBody>
      </p:sp>
      <p:pic>
        <p:nvPicPr>
          <p:cNvPr descr="preencoded.png" id="244" name="Google Shape;244;p7"/>
          <p:cNvPicPr preferRelativeResize="0"/>
          <p:nvPr/>
        </p:nvPicPr>
        <p:blipFill rotWithShape="1">
          <a:blip r:embed="rId3">
            <a:alphaModFix/>
          </a:blip>
          <a:srcRect b="0" l="0" r="0" t="0"/>
          <a:stretch/>
        </p:blipFill>
        <p:spPr>
          <a:xfrm>
            <a:off x="0" y="4600575"/>
            <a:ext cx="9144003" cy="542925"/>
          </a:xfrm>
          <a:prstGeom prst="rect">
            <a:avLst/>
          </a:prstGeom>
          <a:noFill/>
          <a:ln>
            <a:noFill/>
          </a:ln>
        </p:spPr>
      </p:pic>
      <p:pic>
        <p:nvPicPr>
          <p:cNvPr descr="preencoded.png" id="245" name="Google Shape;245;p7"/>
          <p:cNvPicPr preferRelativeResize="0"/>
          <p:nvPr/>
        </p:nvPicPr>
        <p:blipFill rotWithShape="1">
          <a:blip r:embed="rId4">
            <a:alphaModFix/>
          </a:blip>
          <a:srcRect b="0" l="0" r="0" t="0"/>
          <a:stretch/>
        </p:blipFill>
        <p:spPr>
          <a:xfrm>
            <a:off x="304800" y="0"/>
            <a:ext cx="4763" cy="4391025"/>
          </a:xfrm>
          <a:prstGeom prst="rect">
            <a:avLst/>
          </a:prstGeom>
          <a:noFill/>
          <a:ln>
            <a:noFill/>
          </a:ln>
        </p:spPr>
      </p:pic>
      <p:pic>
        <p:nvPicPr>
          <p:cNvPr descr="preencoded.png" id="246" name="Google Shape;246;p7"/>
          <p:cNvPicPr preferRelativeResize="0"/>
          <p:nvPr/>
        </p:nvPicPr>
        <p:blipFill rotWithShape="1">
          <a:blip r:embed="rId4">
            <a:alphaModFix/>
          </a:blip>
          <a:srcRect b="0" l="0" r="0" t="0"/>
          <a:stretch/>
        </p:blipFill>
        <p:spPr>
          <a:xfrm>
            <a:off x="495300" y="0"/>
            <a:ext cx="4763" cy="4391025"/>
          </a:xfrm>
          <a:prstGeom prst="rect">
            <a:avLst/>
          </a:prstGeom>
          <a:noFill/>
          <a:ln>
            <a:noFill/>
          </a:ln>
        </p:spPr>
      </p:pic>
      <p:pic>
        <p:nvPicPr>
          <p:cNvPr descr="preencoded.png" id="247" name="Google Shape;247;p7"/>
          <p:cNvPicPr preferRelativeResize="0"/>
          <p:nvPr/>
        </p:nvPicPr>
        <p:blipFill rotWithShape="1">
          <a:blip r:embed="rId4">
            <a:alphaModFix/>
          </a:blip>
          <a:srcRect b="0" l="0" r="0" t="0"/>
          <a:stretch/>
        </p:blipFill>
        <p:spPr>
          <a:xfrm>
            <a:off x="8648700" y="0"/>
            <a:ext cx="4763" cy="4391025"/>
          </a:xfrm>
          <a:prstGeom prst="rect">
            <a:avLst/>
          </a:prstGeom>
          <a:noFill/>
          <a:ln>
            <a:noFill/>
          </a:ln>
        </p:spPr>
      </p:pic>
      <p:pic>
        <p:nvPicPr>
          <p:cNvPr descr="preencoded.png" id="248" name="Google Shape;248;p7"/>
          <p:cNvPicPr preferRelativeResize="0"/>
          <p:nvPr/>
        </p:nvPicPr>
        <p:blipFill rotWithShape="1">
          <a:blip r:embed="rId4">
            <a:alphaModFix/>
          </a:blip>
          <a:srcRect b="0" l="0" r="0" t="0"/>
          <a:stretch/>
        </p:blipFill>
        <p:spPr>
          <a:xfrm>
            <a:off x="8839200" y="0"/>
            <a:ext cx="4763" cy="4391025"/>
          </a:xfrm>
          <a:prstGeom prst="rect">
            <a:avLst/>
          </a:prstGeom>
          <a:noFill/>
          <a:ln>
            <a:noFill/>
          </a:ln>
        </p:spPr>
      </p:pic>
      <p:pic>
        <p:nvPicPr>
          <p:cNvPr descr="preencoded.png" id="249" name="Google Shape;249;p7"/>
          <p:cNvPicPr preferRelativeResize="0"/>
          <p:nvPr/>
        </p:nvPicPr>
        <p:blipFill rotWithShape="1">
          <a:blip r:embed="rId5">
            <a:alphaModFix/>
          </a:blip>
          <a:srcRect b="0" l="0" r="0" t="0"/>
          <a:stretch/>
        </p:blipFill>
        <p:spPr>
          <a:xfrm>
            <a:off x="0" y="4399863"/>
            <a:ext cx="790575" cy="209550"/>
          </a:xfrm>
          <a:prstGeom prst="rect">
            <a:avLst/>
          </a:prstGeom>
          <a:noFill/>
          <a:ln>
            <a:noFill/>
          </a:ln>
        </p:spPr>
      </p:pic>
      <p:pic>
        <p:nvPicPr>
          <p:cNvPr descr="preencoded.png" id="250" name="Google Shape;250;p7"/>
          <p:cNvPicPr preferRelativeResize="0"/>
          <p:nvPr/>
        </p:nvPicPr>
        <p:blipFill rotWithShape="1">
          <a:blip r:embed="rId6">
            <a:alphaModFix/>
          </a:blip>
          <a:srcRect b="0" l="0" r="0" t="0"/>
          <a:stretch/>
        </p:blipFill>
        <p:spPr>
          <a:xfrm>
            <a:off x="8353425" y="4399863"/>
            <a:ext cx="790575" cy="209550"/>
          </a:xfrm>
          <a:prstGeom prst="rect">
            <a:avLst/>
          </a:prstGeom>
          <a:noFill/>
          <a:ln>
            <a:noFill/>
          </a:ln>
        </p:spPr>
      </p:pic>
      <p:pic>
        <p:nvPicPr>
          <p:cNvPr descr="preencoded.png" id="251" name="Google Shape;251;p7"/>
          <p:cNvPicPr preferRelativeResize="0"/>
          <p:nvPr/>
        </p:nvPicPr>
        <p:blipFill rotWithShape="1">
          <a:blip r:embed="rId7">
            <a:alphaModFix/>
          </a:blip>
          <a:srcRect b="0" l="0" r="0" t="0"/>
          <a:stretch/>
        </p:blipFill>
        <p:spPr>
          <a:xfrm>
            <a:off x="381000" y="4795838"/>
            <a:ext cx="582507" cy="152400"/>
          </a:xfrm>
          <a:prstGeom prst="rect">
            <a:avLst/>
          </a:prstGeom>
          <a:noFill/>
          <a:ln>
            <a:noFill/>
          </a:ln>
        </p:spPr>
      </p:pic>
      <p:sp>
        <p:nvSpPr>
          <p:cNvPr id="252" name="Google Shape;252;p7"/>
          <p:cNvSpPr/>
          <p:nvPr/>
        </p:nvSpPr>
        <p:spPr>
          <a:xfrm>
            <a:off x="8186738" y="4791075"/>
            <a:ext cx="76200" cy="162000"/>
          </a:xfrm>
          <a:prstGeom prst="rect">
            <a:avLst/>
          </a:prstGeom>
          <a:noFill/>
          <a:ln>
            <a:noFill/>
          </a:ln>
        </p:spPr>
        <p:txBody>
          <a:bodyPr anchorCtr="0" anchor="t" bIns="0" lIns="0" spcFirstLastPara="1" rIns="0" wrap="square" tIns="0">
            <a:noAutofit/>
          </a:bodyPr>
          <a:lstStyle/>
          <a:p>
            <a:pPr indent="0" lvl="0" marL="0" marR="0" rtl="0" algn="l">
              <a:lnSpc>
                <a:spcPct val="119000"/>
              </a:lnSpc>
              <a:spcBef>
                <a:spcPts val="0"/>
              </a:spcBef>
              <a:spcAft>
                <a:spcPts val="0"/>
              </a:spcAft>
              <a:buClr>
                <a:srgbClr val="767789"/>
              </a:buClr>
              <a:buSzPts val="900"/>
              <a:buFont typeface="Arial"/>
              <a:buNone/>
            </a:pPr>
            <a:r>
              <a:rPr b="0" i="0" lang="en-US" sz="900" u="none" cap="none" strike="noStrike">
                <a:solidFill>
                  <a:srgbClr val="767789"/>
                </a:solidFill>
                <a:latin typeface="Arial"/>
                <a:ea typeface="Arial"/>
                <a:cs typeface="Arial"/>
                <a:sym typeface="Arial"/>
              </a:rPr>
              <a:t>/</a:t>
            </a:r>
            <a:endParaRPr b="0" i="0" sz="900" u="none" cap="none" strike="noStrike">
              <a:solidFill>
                <a:schemeClr val="dk1"/>
              </a:solidFill>
              <a:latin typeface="Calibri"/>
              <a:ea typeface="Calibri"/>
              <a:cs typeface="Calibri"/>
              <a:sym typeface="Calibri"/>
            </a:endParaRPr>
          </a:p>
        </p:txBody>
      </p:sp>
      <p:sp>
        <p:nvSpPr>
          <p:cNvPr id="253" name="Google Shape;253;p7"/>
          <p:cNvSpPr/>
          <p:nvPr/>
        </p:nvSpPr>
        <p:spPr>
          <a:xfrm>
            <a:off x="8353425" y="4791075"/>
            <a:ext cx="438300" cy="162000"/>
          </a:xfrm>
          <a:prstGeom prst="rect">
            <a:avLst/>
          </a:prstGeom>
          <a:noFill/>
          <a:ln>
            <a:noFill/>
          </a:ln>
        </p:spPr>
        <p:txBody>
          <a:bodyPr anchorCtr="0" anchor="t" bIns="0" lIns="0" spcFirstLastPara="1" rIns="0" wrap="square" tIns="0">
            <a:noAutofit/>
          </a:bodyPr>
          <a:lstStyle/>
          <a:p>
            <a:pPr indent="0" lvl="0" marL="0" marR="0" rtl="0" algn="l">
              <a:lnSpc>
                <a:spcPct val="119000"/>
              </a:lnSpc>
              <a:spcBef>
                <a:spcPts val="0"/>
              </a:spcBef>
              <a:spcAft>
                <a:spcPts val="0"/>
              </a:spcAft>
              <a:buClr>
                <a:srgbClr val="767789"/>
              </a:buClr>
              <a:buSzPts val="900"/>
              <a:buFont typeface="Arial"/>
              <a:buNone/>
            </a:pPr>
            <a:r>
              <a:rPr b="0" i="0" lang="en-US" sz="900" u="none" cap="none" strike="noStrike">
                <a:solidFill>
                  <a:srgbClr val="767789"/>
                </a:solidFill>
                <a:latin typeface="Arial"/>
                <a:ea typeface="Arial"/>
                <a:cs typeface="Arial"/>
                <a:sym typeface="Arial"/>
              </a:rPr>
              <a:t>Page 08</a:t>
            </a:r>
            <a:endParaRPr b="0" i="0" sz="900" u="none" cap="none" strike="noStrike">
              <a:solidFill>
                <a:schemeClr val="dk1"/>
              </a:solidFill>
              <a:latin typeface="Calibri"/>
              <a:ea typeface="Calibri"/>
              <a:cs typeface="Calibri"/>
              <a:sym typeface="Calibri"/>
            </a:endParaRPr>
          </a:p>
        </p:txBody>
      </p:sp>
      <p:sp>
        <p:nvSpPr>
          <p:cNvPr id="254" name="Google Shape;254;p7"/>
          <p:cNvSpPr/>
          <p:nvPr/>
        </p:nvSpPr>
        <p:spPr>
          <a:xfrm>
            <a:off x="671475" y="198350"/>
            <a:ext cx="7805700" cy="563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1A1A1A"/>
              </a:buClr>
              <a:buSzPts val="3035"/>
              <a:buFont typeface="Calibri"/>
              <a:buNone/>
            </a:pPr>
            <a:r>
              <a:rPr b="1" i="0" lang="en-US" sz="3035" u="none" cap="none" strike="noStrike">
                <a:solidFill>
                  <a:srgbClr val="1A1A1A"/>
                </a:solidFill>
                <a:latin typeface="Calibri"/>
                <a:ea typeface="Calibri"/>
                <a:cs typeface="Calibri"/>
                <a:sym typeface="Calibri"/>
              </a:rPr>
              <a:t>Proximity-Based Crash Querying</a:t>
            </a:r>
            <a:endParaRPr b="0" i="0" sz="3035" u="none" cap="none" strike="noStrike">
              <a:solidFill>
                <a:schemeClr val="dk1"/>
              </a:solidFill>
              <a:latin typeface="Calibri"/>
              <a:ea typeface="Calibri"/>
              <a:cs typeface="Calibri"/>
              <a:sym typeface="Calibri"/>
            </a:endParaRPr>
          </a:p>
        </p:txBody>
      </p:sp>
      <p:cxnSp>
        <p:nvCxnSpPr>
          <p:cNvPr id="255" name="Google Shape;255;p7"/>
          <p:cNvCxnSpPr/>
          <p:nvPr/>
        </p:nvCxnSpPr>
        <p:spPr>
          <a:xfrm>
            <a:off x="671475" y="848830"/>
            <a:ext cx="7805700" cy="0"/>
          </a:xfrm>
          <a:prstGeom prst="straightConnector1">
            <a:avLst/>
          </a:prstGeom>
          <a:noFill/>
          <a:ln cap="flat" cmpd="sng" w="12050">
            <a:solidFill>
              <a:srgbClr val="CCCCCC"/>
            </a:solidFill>
            <a:prstDash val="solid"/>
            <a:round/>
            <a:headEnd len="sm" w="sm" type="none"/>
            <a:tailEnd len="sm" w="sm" type="none"/>
          </a:ln>
        </p:spPr>
      </p:cxnSp>
      <p:sp>
        <p:nvSpPr>
          <p:cNvPr id="256" name="Google Shape;256;p7"/>
          <p:cNvSpPr/>
          <p:nvPr/>
        </p:nvSpPr>
        <p:spPr>
          <a:xfrm>
            <a:off x="671475" y="909541"/>
            <a:ext cx="7805700" cy="190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888888"/>
              </a:buClr>
              <a:buSzPts val="949"/>
              <a:buFont typeface="Calibri"/>
              <a:buNone/>
            </a:pPr>
            <a:r>
              <a:rPr b="0" i="1" lang="en-US" sz="949" u="none" cap="none" strike="noStrike">
                <a:solidFill>
                  <a:srgbClr val="0096FF"/>
                </a:solidFill>
                <a:latin typeface="Calibri"/>
                <a:ea typeface="Calibri"/>
                <a:cs typeface="Calibri"/>
                <a:sym typeface="Calibri"/>
              </a:rPr>
              <a:t>Jonah Mackay  //  Citian</a:t>
            </a:r>
            <a:endParaRPr b="0" i="0" sz="949" u="none" cap="none" strike="noStrike">
              <a:solidFill>
                <a:srgbClr val="0096FF"/>
              </a:solidFill>
              <a:latin typeface="Calibri"/>
              <a:ea typeface="Calibri"/>
              <a:cs typeface="Calibri"/>
              <a:sym typeface="Calibri"/>
            </a:endParaRPr>
          </a:p>
        </p:txBody>
      </p:sp>
      <p:sp>
        <p:nvSpPr>
          <p:cNvPr id="257" name="Google Shape;257;p7"/>
          <p:cNvSpPr/>
          <p:nvPr/>
        </p:nvSpPr>
        <p:spPr>
          <a:xfrm>
            <a:off x="611875" y="1242324"/>
            <a:ext cx="3903000" cy="1153800"/>
          </a:xfrm>
          <a:prstGeom prst="rect">
            <a:avLst/>
          </a:prstGeom>
          <a:noFill/>
          <a:ln>
            <a:noFill/>
          </a:ln>
        </p:spPr>
        <p:txBody>
          <a:bodyPr anchorCtr="0" anchor="ctr" bIns="43350" lIns="86725" spcFirstLastPara="1" rIns="86725" wrap="square" tIns="43350">
            <a:noAutofit/>
          </a:bodyPr>
          <a:lstStyle/>
          <a:p>
            <a:pPr indent="0" lvl="0" marL="0" marR="0" rtl="0" algn="l">
              <a:lnSpc>
                <a:spcPct val="100000"/>
              </a:lnSpc>
              <a:spcBef>
                <a:spcPts val="0"/>
              </a:spcBef>
              <a:spcAft>
                <a:spcPts val="0"/>
              </a:spcAft>
              <a:buClr>
                <a:srgbClr val="1A1A1A"/>
              </a:buClr>
              <a:buSzPts val="1233"/>
              <a:buFont typeface="Calibri"/>
              <a:buNone/>
            </a:pPr>
            <a:r>
              <a:rPr b="1" i="0" lang="en-US" sz="1233" u="none" cap="none" strike="noStrike">
                <a:solidFill>
                  <a:srgbClr val="1A1A1A"/>
                </a:solidFill>
                <a:latin typeface="Calibri"/>
                <a:ea typeface="Calibri"/>
                <a:cs typeface="Calibri"/>
                <a:sym typeface="Calibri"/>
              </a:rPr>
              <a:t>What It Does</a:t>
            </a:r>
            <a:endParaRPr/>
          </a:p>
          <a:p>
            <a:pPr indent="0" lvl="0" marL="0" marR="0" rtl="0" algn="l">
              <a:lnSpc>
                <a:spcPct val="100000"/>
              </a:lnSpc>
              <a:spcBef>
                <a:spcPts val="0"/>
              </a:spcBef>
              <a:spcAft>
                <a:spcPts val="0"/>
              </a:spcAft>
              <a:buClr>
                <a:srgbClr val="000000"/>
              </a:buClr>
              <a:buSzPts val="474"/>
              <a:buFont typeface="Calibri"/>
              <a:buNone/>
            </a:pPr>
            <a:r>
              <a:rPr b="0" i="0" lang="en-US" sz="474" u="none" cap="none" strike="noStrike">
                <a:solidFill>
                  <a:srgbClr val="000000"/>
                </a:solidFill>
                <a:latin typeface="Calibri"/>
                <a:ea typeface="Calibri"/>
                <a:cs typeface="Calibri"/>
                <a:sym typeface="Calibri"/>
              </a:rPr>
              <a:t> </a:t>
            </a:r>
            <a:endParaRPr/>
          </a:p>
          <a:p>
            <a:pPr indent="0" lvl="0" marL="0" marR="0" rtl="0" algn="l">
              <a:lnSpc>
                <a:spcPct val="100000"/>
              </a:lnSpc>
              <a:spcBef>
                <a:spcPts val="0"/>
              </a:spcBef>
              <a:spcAft>
                <a:spcPts val="0"/>
              </a:spcAft>
              <a:buClr>
                <a:srgbClr val="444444"/>
              </a:buClr>
              <a:buSzPts val="1138"/>
              <a:buFont typeface="Calibri"/>
              <a:buNone/>
            </a:pPr>
            <a:r>
              <a:rPr b="0" i="0" lang="en-US" sz="1138" u="none" cap="none" strike="noStrike">
                <a:solidFill>
                  <a:srgbClr val="444444"/>
                </a:solidFill>
                <a:latin typeface="Calibri"/>
                <a:ea typeface="Calibri"/>
                <a:cs typeface="Calibri"/>
                <a:sym typeface="Calibri"/>
              </a:rPr>
              <a:t>CRASH allows users to consider custom areas — a radius, a corridor, custom shape, or local context dataset — and the platform returns every crash inside it across the integrated dataset</a:t>
            </a:r>
            <a:endParaRPr/>
          </a:p>
        </p:txBody>
      </p:sp>
      <p:sp>
        <p:nvSpPr>
          <p:cNvPr id="258" name="Google Shape;258;p7"/>
          <p:cNvSpPr txBox="1"/>
          <p:nvPr/>
        </p:nvSpPr>
        <p:spPr>
          <a:xfrm>
            <a:off x="4817181" y="3933481"/>
            <a:ext cx="36558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800" u="none" cap="none" strike="noStrike">
                <a:solidFill>
                  <a:schemeClr val="dk2"/>
                </a:solidFill>
                <a:latin typeface="Arial"/>
                <a:ea typeface="Arial"/>
                <a:cs typeface="Arial"/>
                <a:sym typeface="Arial"/>
              </a:rPr>
              <a:t>A map of all crashes involving a bicyclist within 100 ft of the existing bicycle network in 2024. </a:t>
            </a:r>
            <a:endParaRPr/>
          </a:p>
        </p:txBody>
      </p:sp>
      <p:pic>
        <p:nvPicPr>
          <p:cNvPr id="259" name="Google Shape;259;p7"/>
          <p:cNvPicPr preferRelativeResize="0"/>
          <p:nvPr/>
        </p:nvPicPr>
        <p:blipFill rotWithShape="1">
          <a:blip r:embed="rId8">
            <a:alphaModFix/>
          </a:blip>
          <a:srcRect b="0" l="0" r="0" t="0"/>
          <a:stretch/>
        </p:blipFill>
        <p:spPr>
          <a:xfrm>
            <a:off x="4817180" y="1096965"/>
            <a:ext cx="3648900" cy="2836500"/>
          </a:xfrm>
          <a:prstGeom prst="roundRect">
            <a:avLst>
              <a:gd fmla="val 5738" name="adj"/>
            </a:avLst>
          </a:prstGeom>
          <a:noFill/>
          <a:ln>
            <a:noFill/>
          </a:ln>
        </p:spPr>
      </p:pic>
      <p:sp>
        <p:nvSpPr>
          <p:cNvPr id="260" name="Google Shape;260;p7"/>
          <p:cNvSpPr txBox="1"/>
          <p:nvPr/>
        </p:nvSpPr>
        <p:spPr>
          <a:xfrm>
            <a:off x="611875" y="2552409"/>
            <a:ext cx="3000000" cy="374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33">
                <a:solidFill>
                  <a:srgbClr val="1A1A1A"/>
                </a:solidFill>
                <a:latin typeface="Calibri"/>
                <a:ea typeface="Calibri"/>
                <a:cs typeface="Calibri"/>
                <a:sym typeface="Calibri"/>
              </a:rPr>
              <a:t>How KYOVA Applies It</a:t>
            </a:r>
            <a:endParaRPr>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65" name="Shape 265"/>
        <p:cNvGrpSpPr/>
        <p:nvPr/>
      </p:nvGrpSpPr>
      <p:grpSpPr>
        <a:xfrm>
          <a:off x="0" y="0"/>
          <a:ext cx="0" cy="0"/>
          <a:chOff x="0" y="0"/>
          <a:chExt cx="0" cy="0"/>
        </a:xfrm>
      </p:grpSpPr>
      <p:sp>
        <p:nvSpPr>
          <p:cNvPr id="266" name="Google Shape;266;p8"/>
          <p:cNvSpPr/>
          <p:nvPr/>
        </p:nvSpPr>
        <p:spPr>
          <a:xfrm>
            <a:off x="718275" y="2583900"/>
            <a:ext cx="3792900" cy="1661700"/>
          </a:xfrm>
          <a:prstGeom prst="roundRect">
            <a:avLst>
              <a:gd fmla="val 3013" name="adj"/>
            </a:avLst>
          </a:prstGeom>
          <a:gradFill>
            <a:gsLst>
              <a:gs pos="0">
                <a:srgbClr val="FEFEFF"/>
              </a:gs>
              <a:gs pos="100000">
                <a:srgbClr val="FBFCFF"/>
              </a:gs>
            </a:gsLst>
            <a:lin ang="5400012" scaled="0"/>
          </a:gradFill>
          <a:ln cap="flat" cmpd="sng" w="9525">
            <a:solidFill>
              <a:srgbClr val="D4E0F9"/>
            </a:solidFill>
            <a:prstDash val="solid"/>
            <a:miter lim="400000"/>
            <a:headEnd len="sm" w="sm" type="none"/>
            <a:tailEnd len="sm" w="sm" type="none"/>
          </a:ln>
        </p:spPr>
        <p:txBody>
          <a:bodyPr anchorCtr="0" anchor="ctr" bIns="35075" lIns="35075" spcFirstLastPara="1" rIns="35075" wrap="square" tIns="35075">
            <a:noAutofit/>
          </a:bodyPr>
          <a:lstStyle/>
          <a:p>
            <a:pPr indent="0" lvl="0" marL="0" marR="0" rtl="0" algn="ctr">
              <a:lnSpc>
                <a:spcPct val="100000"/>
              </a:lnSpc>
              <a:spcBef>
                <a:spcPts val="0"/>
              </a:spcBef>
              <a:spcAft>
                <a:spcPts val="0"/>
              </a:spcAft>
              <a:buClr>
                <a:srgbClr val="FDFEFE"/>
              </a:buClr>
              <a:buSzPts val="2208"/>
              <a:buFont typeface="Helvetica Neue"/>
              <a:buNone/>
            </a:pPr>
            <a:r>
              <a:t/>
            </a:r>
            <a:endParaRPr b="0" i="0" sz="2208" u="none" cap="none" strike="noStrike">
              <a:solidFill>
                <a:srgbClr val="FDFEFE"/>
              </a:solidFill>
              <a:latin typeface="Helvetica Neue"/>
              <a:ea typeface="Helvetica Neue"/>
              <a:cs typeface="Helvetica Neue"/>
              <a:sym typeface="Helvetica Neue"/>
            </a:endParaRPr>
          </a:p>
        </p:txBody>
      </p:sp>
      <p:pic>
        <p:nvPicPr>
          <p:cNvPr descr="preencoded.png" id="267" name="Google Shape;267;p8"/>
          <p:cNvPicPr preferRelativeResize="0"/>
          <p:nvPr/>
        </p:nvPicPr>
        <p:blipFill rotWithShape="1">
          <a:blip r:embed="rId3">
            <a:alphaModFix/>
          </a:blip>
          <a:srcRect b="0" l="0" r="0" t="0"/>
          <a:stretch/>
        </p:blipFill>
        <p:spPr>
          <a:xfrm>
            <a:off x="0" y="4600575"/>
            <a:ext cx="9144003" cy="542925"/>
          </a:xfrm>
          <a:prstGeom prst="rect">
            <a:avLst/>
          </a:prstGeom>
          <a:noFill/>
          <a:ln>
            <a:noFill/>
          </a:ln>
        </p:spPr>
      </p:pic>
      <p:pic>
        <p:nvPicPr>
          <p:cNvPr descr="preencoded.png" id="268" name="Google Shape;268;p8"/>
          <p:cNvPicPr preferRelativeResize="0"/>
          <p:nvPr/>
        </p:nvPicPr>
        <p:blipFill rotWithShape="1">
          <a:blip r:embed="rId4">
            <a:alphaModFix/>
          </a:blip>
          <a:srcRect b="0" l="0" r="0" t="0"/>
          <a:stretch/>
        </p:blipFill>
        <p:spPr>
          <a:xfrm>
            <a:off x="304800" y="0"/>
            <a:ext cx="4763" cy="4391025"/>
          </a:xfrm>
          <a:prstGeom prst="rect">
            <a:avLst/>
          </a:prstGeom>
          <a:noFill/>
          <a:ln>
            <a:noFill/>
          </a:ln>
        </p:spPr>
      </p:pic>
      <p:pic>
        <p:nvPicPr>
          <p:cNvPr descr="preencoded.png" id="269" name="Google Shape;269;p8"/>
          <p:cNvPicPr preferRelativeResize="0"/>
          <p:nvPr/>
        </p:nvPicPr>
        <p:blipFill rotWithShape="1">
          <a:blip r:embed="rId4">
            <a:alphaModFix/>
          </a:blip>
          <a:srcRect b="0" l="0" r="0" t="0"/>
          <a:stretch/>
        </p:blipFill>
        <p:spPr>
          <a:xfrm>
            <a:off x="495300" y="0"/>
            <a:ext cx="4763" cy="4391025"/>
          </a:xfrm>
          <a:prstGeom prst="rect">
            <a:avLst/>
          </a:prstGeom>
          <a:noFill/>
          <a:ln>
            <a:noFill/>
          </a:ln>
        </p:spPr>
      </p:pic>
      <p:pic>
        <p:nvPicPr>
          <p:cNvPr descr="preencoded.png" id="270" name="Google Shape;270;p8"/>
          <p:cNvPicPr preferRelativeResize="0"/>
          <p:nvPr/>
        </p:nvPicPr>
        <p:blipFill rotWithShape="1">
          <a:blip r:embed="rId4">
            <a:alphaModFix/>
          </a:blip>
          <a:srcRect b="0" l="0" r="0" t="0"/>
          <a:stretch/>
        </p:blipFill>
        <p:spPr>
          <a:xfrm>
            <a:off x="8648700" y="0"/>
            <a:ext cx="4763" cy="4391025"/>
          </a:xfrm>
          <a:prstGeom prst="rect">
            <a:avLst/>
          </a:prstGeom>
          <a:noFill/>
          <a:ln>
            <a:noFill/>
          </a:ln>
        </p:spPr>
      </p:pic>
      <p:pic>
        <p:nvPicPr>
          <p:cNvPr descr="preencoded.png" id="271" name="Google Shape;271;p8"/>
          <p:cNvPicPr preferRelativeResize="0"/>
          <p:nvPr/>
        </p:nvPicPr>
        <p:blipFill rotWithShape="1">
          <a:blip r:embed="rId4">
            <a:alphaModFix/>
          </a:blip>
          <a:srcRect b="0" l="0" r="0" t="0"/>
          <a:stretch/>
        </p:blipFill>
        <p:spPr>
          <a:xfrm>
            <a:off x="8839200" y="0"/>
            <a:ext cx="4763" cy="4391025"/>
          </a:xfrm>
          <a:prstGeom prst="rect">
            <a:avLst/>
          </a:prstGeom>
          <a:noFill/>
          <a:ln>
            <a:noFill/>
          </a:ln>
        </p:spPr>
      </p:pic>
      <p:pic>
        <p:nvPicPr>
          <p:cNvPr descr="preencoded.png" id="272" name="Google Shape;272;p8"/>
          <p:cNvPicPr preferRelativeResize="0"/>
          <p:nvPr/>
        </p:nvPicPr>
        <p:blipFill rotWithShape="1">
          <a:blip r:embed="rId5">
            <a:alphaModFix/>
          </a:blip>
          <a:srcRect b="0" l="0" r="0" t="0"/>
          <a:stretch/>
        </p:blipFill>
        <p:spPr>
          <a:xfrm>
            <a:off x="0" y="4399863"/>
            <a:ext cx="790575" cy="209550"/>
          </a:xfrm>
          <a:prstGeom prst="rect">
            <a:avLst/>
          </a:prstGeom>
          <a:noFill/>
          <a:ln>
            <a:noFill/>
          </a:ln>
        </p:spPr>
      </p:pic>
      <p:pic>
        <p:nvPicPr>
          <p:cNvPr descr="preencoded.png" id="273" name="Google Shape;273;p8"/>
          <p:cNvPicPr preferRelativeResize="0"/>
          <p:nvPr/>
        </p:nvPicPr>
        <p:blipFill rotWithShape="1">
          <a:blip r:embed="rId6">
            <a:alphaModFix/>
          </a:blip>
          <a:srcRect b="0" l="0" r="0" t="0"/>
          <a:stretch/>
        </p:blipFill>
        <p:spPr>
          <a:xfrm>
            <a:off x="8353425" y="4399863"/>
            <a:ext cx="790575" cy="209550"/>
          </a:xfrm>
          <a:prstGeom prst="rect">
            <a:avLst/>
          </a:prstGeom>
          <a:noFill/>
          <a:ln>
            <a:noFill/>
          </a:ln>
        </p:spPr>
      </p:pic>
      <p:pic>
        <p:nvPicPr>
          <p:cNvPr descr="preencoded.png" id="274" name="Google Shape;274;p8"/>
          <p:cNvPicPr preferRelativeResize="0"/>
          <p:nvPr/>
        </p:nvPicPr>
        <p:blipFill rotWithShape="1">
          <a:blip r:embed="rId7">
            <a:alphaModFix/>
          </a:blip>
          <a:srcRect b="0" l="0" r="0" t="0"/>
          <a:stretch/>
        </p:blipFill>
        <p:spPr>
          <a:xfrm>
            <a:off x="381000" y="4795838"/>
            <a:ext cx="582507" cy="152400"/>
          </a:xfrm>
          <a:prstGeom prst="rect">
            <a:avLst/>
          </a:prstGeom>
          <a:noFill/>
          <a:ln>
            <a:noFill/>
          </a:ln>
        </p:spPr>
      </p:pic>
      <p:sp>
        <p:nvSpPr>
          <p:cNvPr id="275" name="Google Shape;275;p8"/>
          <p:cNvSpPr/>
          <p:nvPr/>
        </p:nvSpPr>
        <p:spPr>
          <a:xfrm>
            <a:off x="8186738" y="4791075"/>
            <a:ext cx="76200" cy="162000"/>
          </a:xfrm>
          <a:prstGeom prst="rect">
            <a:avLst/>
          </a:prstGeom>
          <a:noFill/>
          <a:ln>
            <a:noFill/>
          </a:ln>
        </p:spPr>
        <p:txBody>
          <a:bodyPr anchorCtr="0" anchor="t" bIns="0" lIns="0" spcFirstLastPara="1" rIns="0" wrap="square" tIns="0">
            <a:noAutofit/>
          </a:bodyPr>
          <a:lstStyle/>
          <a:p>
            <a:pPr indent="0" lvl="0" marL="0" marR="0" rtl="0" algn="l">
              <a:lnSpc>
                <a:spcPct val="119000"/>
              </a:lnSpc>
              <a:spcBef>
                <a:spcPts val="0"/>
              </a:spcBef>
              <a:spcAft>
                <a:spcPts val="0"/>
              </a:spcAft>
              <a:buClr>
                <a:srgbClr val="767789"/>
              </a:buClr>
              <a:buSzPts val="900"/>
              <a:buFont typeface="Arial"/>
              <a:buNone/>
            </a:pPr>
            <a:r>
              <a:rPr b="0" i="0" lang="en-US" sz="900" u="none" cap="none" strike="noStrike">
                <a:solidFill>
                  <a:srgbClr val="767789"/>
                </a:solidFill>
                <a:latin typeface="Arial"/>
                <a:ea typeface="Arial"/>
                <a:cs typeface="Arial"/>
                <a:sym typeface="Arial"/>
              </a:rPr>
              <a:t>/</a:t>
            </a:r>
            <a:endParaRPr b="0" i="0" sz="900" u="none" cap="none" strike="noStrike">
              <a:solidFill>
                <a:schemeClr val="dk1"/>
              </a:solidFill>
              <a:latin typeface="Calibri"/>
              <a:ea typeface="Calibri"/>
              <a:cs typeface="Calibri"/>
              <a:sym typeface="Calibri"/>
            </a:endParaRPr>
          </a:p>
        </p:txBody>
      </p:sp>
      <p:sp>
        <p:nvSpPr>
          <p:cNvPr id="276" name="Google Shape;276;p8"/>
          <p:cNvSpPr/>
          <p:nvPr/>
        </p:nvSpPr>
        <p:spPr>
          <a:xfrm>
            <a:off x="8353425" y="4791075"/>
            <a:ext cx="438300" cy="162000"/>
          </a:xfrm>
          <a:prstGeom prst="rect">
            <a:avLst/>
          </a:prstGeom>
          <a:noFill/>
          <a:ln>
            <a:noFill/>
          </a:ln>
        </p:spPr>
        <p:txBody>
          <a:bodyPr anchorCtr="0" anchor="t" bIns="0" lIns="0" spcFirstLastPara="1" rIns="0" wrap="square" tIns="0">
            <a:noAutofit/>
          </a:bodyPr>
          <a:lstStyle/>
          <a:p>
            <a:pPr indent="0" lvl="0" marL="0" marR="0" rtl="0" algn="l">
              <a:lnSpc>
                <a:spcPct val="119000"/>
              </a:lnSpc>
              <a:spcBef>
                <a:spcPts val="0"/>
              </a:spcBef>
              <a:spcAft>
                <a:spcPts val="0"/>
              </a:spcAft>
              <a:buClr>
                <a:srgbClr val="767789"/>
              </a:buClr>
              <a:buSzPts val="900"/>
              <a:buFont typeface="Arial"/>
              <a:buNone/>
            </a:pPr>
            <a:r>
              <a:rPr b="0" i="0" lang="en-US" sz="900" u="none" cap="none" strike="noStrike">
                <a:solidFill>
                  <a:srgbClr val="767789"/>
                </a:solidFill>
                <a:latin typeface="Arial"/>
                <a:ea typeface="Arial"/>
                <a:cs typeface="Arial"/>
                <a:sym typeface="Arial"/>
              </a:rPr>
              <a:t>Page 09</a:t>
            </a:r>
            <a:endParaRPr b="0" i="0" sz="900" u="none" cap="none" strike="noStrike">
              <a:solidFill>
                <a:schemeClr val="dk1"/>
              </a:solidFill>
              <a:latin typeface="Calibri"/>
              <a:ea typeface="Calibri"/>
              <a:cs typeface="Calibri"/>
              <a:sym typeface="Calibri"/>
            </a:endParaRPr>
          </a:p>
        </p:txBody>
      </p:sp>
      <p:sp>
        <p:nvSpPr>
          <p:cNvPr id="277" name="Google Shape;277;p8"/>
          <p:cNvSpPr/>
          <p:nvPr/>
        </p:nvSpPr>
        <p:spPr>
          <a:xfrm>
            <a:off x="718287" y="210725"/>
            <a:ext cx="7712100" cy="556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1A1A1A"/>
              </a:buClr>
              <a:buSzPts val="2999"/>
              <a:buFont typeface="Calibri"/>
              <a:buNone/>
            </a:pPr>
            <a:r>
              <a:rPr b="1" i="0" lang="en-US" sz="2999" u="none" cap="none" strike="noStrike">
                <a:solidFill>
                  <a:srgbClr val="1A1A1A"/>
                </a:solidFill>
                <a:latin typeface="Calibri"/>
                <a:ea typeface="Calibri"/>
                <a:cs typeface="Calibri"/>
                <a:sym typeface="Calibri"/>
              </a:rPr>
              <a:t>Segment &amp; Intersection Ranking</a:t>
            </a:r>
            <a:endParaRPr b="0" i="0" sz="2999" u="none" cap="none" strike="noStrike">
              <a:solidFill>
                <a:schemeClr val="dk1"/>
              </a:solidFill>
              <a:latin typeface="Calibri"/>
              <a:ea typeface="Calibri"/>
              <a:cs typeface="Calibri"/>
              <a:sym typeface="Calibri"/>
            </a:endParaRPr>
          </a:p>
        </p:txBody>
      </p:sp>
      <p:cxnSp>
        <p:nvCxnSpPr>
          <p:cNvPr id="278" name="Google Shape;278;p8"/>
          <p:cNvCxnSpPr/>
          <p:nvPr/>
        </p:nvCxnSpPr>
        <p:spPr>
          <a:xfrm>
            <a:off x="718287" y="853391"/>
            <a:ext cx="7712100" cy="0"/>
          </a:xfrm>
          <a:prstGeom prst="straightConnector1">
            <a:avLst/>
          </a:prstGeom>
          <a:noFill/>
          <a:ln cap="flat" cmpd="sng" w="11900">
            <a:solidFill>
              <a:srgbClr val="CCCCCC"/>
            </a:solidFill>
            <a:prstDash val="solid"/>
            <a:round/>
            <a:headEnd len="sm" w="sm" type="none"/>
            <a:tailEnd len="sm" w="sm" type="none"/>
          </a:ln>
        </p:spPr>
      </p:cxnSp>
      <p:sp>
        <p:nvSpPr>
          <p:cNvPr id="279" name="Google Shape;279;p8"/>
          <p:cNvSpPr/>
          <p:nvPr/>
        </p:nvSpPr>
        <p:spPr>
          <a:xfrm>
            <a:off x="718287" y="913373"/>
            <a:ext cx="7712100" cy="188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888888"/>
              </a:buClr>
              <a:buSzPts val="937"/>
              <a:buFont typeface="Calibri"/>
              <a:buNone/>
            </a:pPr>
            <a:r>
              <a:rPr b="0" i="1" lang="en-US" sz="937" u="none" cap="none" strike="noStrike">
                <a:solidFill>
                  <a:srgbClr val="0096FF"/>
                </a:solidFill>
                <a:latin typeface="Calibri"/>
                <a:ea typeface="Calibri"/>
                <a:cs typeface="Calibri"/>
                <a:sym typeface="Calibri"/>
              </a:rPr>
              <a:t>Jonah Mackay  //  Citian</a:t>
            </a:r>
            <a:endParaRPr b="0" i="0" sz="937" u="none" cap="none" strike="noStrike">
              <a:solidFill>
                <a:srgbClr val="0096FF"/>
              </a:solidFill>
              <a:latin typeface="Calibri"/>
              <a:ea typeface="Calibri"/>
              <a:cs typeface="Calibri"/>
              <a:sym typeface="Calibri"/>
            </a:endParaRPr>
          </a:p>
        </p:txBody>
      </p:sp>
      <p:sp>
        <p:nvSpPr>
          <p:cNvPr id="280" name="Google Shape;280;p8"/>
          <p:cNvSpPr/>
          <p:nvPr/>
        </p:nvSpPr>
        <p:spPr>
          <a:xfrm>
            <a:off x="718287" y="1110457"/>
            <a:ext cx="3855900" cy="2056500"/>
          </a:xfrm>
          <a:prstGeom prst="rect">
            <a:avLst/>
          </a:prstGeom>
          <a:noFill/>
          <a:ln>
            <a:noFill/>
          </a:ln>
        </p:spPr>
        <p:txBody>
          <a:bodyPr anchorCtr="0" anchor="ctr" bIns="42825" lIns="85675" spcFirstLastPara="1" rIns="85675" wrap="square" tIns="42825">
            <a:noAutofit/>
          </a:bodyPr>
          <a:lstStyle/>
          <a:p>
            <a:pPr indent="0" lvl="0" marL="0" marR="0" rtl="0" algn="l">
              <a:lnSpc>
                <a:spcPct val="100000"/>
              </a:lnSpc>
              <a:spcBef>
                <a:spcPts val="0"/>
              </a:spcBef>
              <a:spcAft>
                <a:spcPts val="0"/>
              </a:spcAft>
              <a:buClr>
                <a:srgbClr val="1A1A1A"/>
              </a:buClr>
              <a:buSzPts val="1218"/>
              <a:buFont typeface="Calibri"/>
              <a:buNone/>
            </a:pPr>
            <a:r>
              <a:rPr b="1" i="0" lang="en-US" sz="1218" u="none" cap="none" strike="noStrike">
                <a:solidFill>
                  <a:srgbClr val="1A1A1A"/>
                </a:solidFill>
                <a:latin typeface="Calibri"/>
                <a:ea typeface="Calibri"/>
                <a:cs typeface="Calibri"/>
                <a:sym typeface="Calibri"/>
              </a:rPr>
              <a:t>Ranking Methodology</a:t>
            </a:r>
            <a:endParaRPr/>
          </a:p>
          <a:p>
            <a:pPr indent="0" lvl="0" marL="0" marR="0" rtl="0" algn="l">
              <a:lnSpc>
                <a:spcPct val="100000"/>
              </a:lnSpc>
              <a:spcBef>
                <a:spcPts val="0"/>
              </a:spcBef>
              <a:spcAft>
                <a:spcPts val="0"/>
              </a:spcAft>
              <a:buClr>
                <a:srgbClr val="000000"/>
              </a:buClr>
              <a:buSzPts val="469"/>
              <a:buFont typeface="Calibri"/>
              <a:buNone/>
            </a:pPr>
            <a:r>
              <a:rPr b="0" i="0" lang="en-US" sz="469" u="none" cap="none" strike="noStrike">
                <a:solidFill>
                  <a:srgbClr val="000000"/>
                </a:solidFill>
                <a:latin typeface="Calibri"/>
                <a:ea typeface="Calibri"/>
                <a:cs typeface="Calibri"/>
                <a:sym typeface="Calibri"/>
              </a:rPr>
              <a:t> </a:t>
            </a:r>
            <a:endParaRPr/>
          </a:p>
          <a:p>
            <a:pPr indent="0" lvl="0" marL="0" marR="0" rtl="0" algn="l">
              <a:lnSpc>
                <a:spcPct val="100000"/>
              </a:lnSpc>
              <a:spcBef>
                <a:spcPts val="0"/>
              </a:spcBef>
              <a:spcAft>
                <a:spcPts val="0"/>
              </a:spcAft>
              <a:buClr>
                <a:srgbClr val="444444"/>
              </a:buClr>
              <a:buSzPts val="1125"/>
              <a:buFont typeface="Calibri"/>
              <a:buNone/>
            </a:pPr>
            <a:r>
              <a:rPr b="0" i="0" lang="en-US" sz="1125" u="none" cap="none" strike="noStrike">
                <a:solidFill>
                  <a:srgbClr val="444444"/>
                </a:solidFill>
                <a:latin typeface="Calibri"/>
                <a:ea typeface="Calibri"/>
                <a:cs typeface="Calibri"/>
                <a:sym typeface="Calibri"/>
              </a:rPr>
              <a:t>CRASH scores each segment and intersection across the region using crash frequency, severity, crash-type composition, and more. Rankings are computed at the regional scale and can be filtered by geography, functional classification, or any combination of crash attributes.</a:t>
            </a:r>
            <a:endParaRPr/>
          </a:p>
          <a:p>
            <a:pPr indent="0" lvl="0" marL="0" marR="0" rtl="0" algn="l">
              <a:lnSpc>
                <a:spcPct val="100000"/>
              </a:lnSpc>
              <a:spcBef>
                <a:spcPts val="0"/>
              </a:spcBef>
              <a:spcAft>
                <a:spcPts val="0"/>
              </a:spcAft>
              <a:buClr>
                <a:srgbClr val="000000"/>
              </a:buClr>
              <a:buSzPts val="937"/>
              <a:buFont typeface="Calibri"/>
              <a:buNone/>
            </a:pPr>
            <a:r>
              <a:rPr b="0" i="0" lang="en-US" sz="937" u="none" cap="none" strike="noStrike">
                <a:solidFill>
                  <a:srgbClr val="000000"/>
                </a:solidFill>
                <a:latin typeface="Calibri"/>
                <a:ea typeface="Calibri"/>
                <a:cs typeface="Calibri"/>
                <a:sym typeface="Calibri"/>
              </a:rPr>
              <a:t> </a:t>
            </a:r>
            <a:endParaRPr/>
          </a:p>
          <a:p>
            <a:pPr indent="0" lvl="0" marL="0" marR="0" rtl="0" algn="l">
              <a:lnSpc>
                <a:spcPct val="100000"/>
              </a:lnSpc>
              <a:spcBef>
                <a:spcPts val="0"/>
              </a:spcBef>
              <a:spcAft>
                <a:spcPts val="0"/>
              </a:spcAft>
              <a:buClr>
                <a:srgbClr val="1A1A1A"/>
              </a:buClr>
              <a:buSzPts val="1218"/>
              <a:buFont typeface="Calibri"/>
              <a:buNone/>
            </a:pPr>
            <a:r>
              <a:rPr b="1" i="0" lang="en-US" sz="1218" u="none" cap="none" strike="noStrike">
                <a:solidFill>
                  <a:srgbClr val="1A1A1A"/>
                </a:solidFill>
                <a:latin typeface="Calibri"/>
                <a:ea typeface="Calibri"/>
                <a:cs typeface="Calibri"/>
                <a:sym typeface="Calibri"/>
              </a:rPr>
              <a:t>How KYOVA Applies It</a:t>
            </a:r>
            <a:endParaRPr/>
          </a:p>
          <a:p>
            <a:pPr indent="0" lvl="0" marL="0" marR="0" rtl="0" algn="l">
              <a:lnSpc>
                <a:spcPct val="100000"/>
              </a:lnSpc>
              <a:spcBef>
                <a:spcPts val="0"/>
              </a:spcBef>
              <a:spcAft>
                <a:spcPts val="0"/>
              </a:spcAft>
              <a:buClr>
                <a:srgbClr val="000000"/>
              </a:buClr>
              <a:buSzPts val="469"/>
              <a:buFont typeface="Calibri"/>
              <a:buNone/>
            </a:pPr>
            <a:r>
              <a:rPr b="0" i="0" lang="en-US" sz="469" u="none" cap="none" strike="noStrike">
                <a:solidFill>
                  <a:srgbClr val="000000"/>
                </a:solidFill>
                <a:latin typeface="Calibri"/>
                <a:ea typeface="Calibri"/>
                <a:cs typeface="Calibri"/>
                <a:sym typeface="Calibri"/>
              </a:rPr>
              <a:t> </a:t>
            </a:r>
            <a:endParaRPr/>
          </a:p>
        </p:txBody>
      </p:sp>
      <p:sp>
        <p:nvSpPr>
          <p:cNvPr id="281" name="Google Shape;281;p8"/>
          <p:cNvSpPr/>
          <p:nvPr/>
        </p:nvSpPr>
        <p:spPr>
          <a:xfrm>
            <a:off x="718275" y="2824226"/>
            <a:ext cx="3855900" cy="1421400"/>
          </a:xfrm>
          <a:prstGeom prst="rect">
            <a:avLst/>
          </a:prstGeom>
          <a:noFill/>
          <a:ln>
            <a:noFill/>
          </a:ln>
        </p:spPr>
        <p:txBody>
          <a:bodyPr anchorCtr="0" anchor="ctr" bIns="42825" lIns="85675" spcFirstLastPara="1" rIns="85675" wrap="square" tIns="42825">
            <a:noAutofit/>
          </a:bodyPr>
          <a:lstStyle/>
          <a:p>
            <a:pPr indent="-321333" lvl="0" marL="321333" marR="0" rtl="0" algn="l">
              <a:lnSpc>
                <a:spcPct val="100000"/>
              </a:lnSpc>
              <a:spcBef>
                <a:spcPts val="0"/>
              </a:spcBef>
              <a:spcAft>
                <a:spcPts val="0"/>
              </a:spcAft>
              <a:buClr>
                <a:srgbClr val="444444"/>
              </a:buClr>
              <a:buSzPts val="1125"/>
              <a:buFont typeface="Calibri"/>
              <a:buChar char="•"/>
            </a:pPr>
            <a:r>
              <a:rPr b="0" i="0" lang="en-US" sz="1125" u="none" cap="none" strike="noStrike">
                <a:solidFill>
                  <a:srgbClr val="444444"/>
                </a:solidFill>
                <a:latin typeface="Calibri"/>
                <a:ea typeface="Calibri"/>
                <a:cs typeface="Calibri"/>
                <a:sym typeface="Calibri"/>
              </a:rPr>
              <a:t>Produce a single ranked high-injury network spanning all three states</a:t>
            </a:r>
            <a:endParaRPr/>
          </a:p>
          <a:p>
            <a:pPr indent="-321333" lvl="0" marL="321333" marR="0" rtl="0" algn="l">
              <a:lnSpc>
                <a:spcPct val="100000"/>
              </a:lnSpc>
              <a:spcBef>
                <a:spcPts val="562"/>
              </a:spcBef>
              <a:spcAft>
                <a:spcPts val="0"/>
              </a:spcAft>
              <a:buClr>
                <a:srgbClr val="444444"/>
              </a:buClr>
              <a:buSzPts val="1125"/>
              <a:buFont typeface="Calibri"/>
              <a:buChar char="•"/>
            </a:pPr>
            <a:r>
              <a:rPr b="0" i="0" lang="en-US" sz="1125" u="none" cap="none" strike="noStrike">
                <a:solidFill>
                  <a:srgbClr val="444444"/>
                </a:solidFill>
                <a:latin typeface="Calibri"/>
                <a:ea typeface="Calibri"/>
                <a:cs typeface="Calibri"/>
                <a:sym typeface="Calibri"/>
              </a:rPr>
              <a:t>Use the ranking to sequence site-specific safety investigations and countermeasure development</a:t>
            </a:r>
            <a:endParaRPr/>
          </a:p>
          <a:p>
            <a:pPr indent="-321333" lvl="0" marL="321333" marR="0" rtl="0" algn="l">
              <a:lnSpc>
                <a:spcPct val="100000"/>
              </a:lnSpc>
              <a:spcBef>
                <a:spcPts val="562"/>
              </a:spcBef>
              <a:spcAft>
                <a:spcPts val="0"/>
              </a:spcAft>
              <a:buClr>
                <a:srgbClr val="444444"/>
              </a:buClr>
              <a:buSzPts val="1125"/>
              <a:buFont typeface="Calibri"/>
              <a:buChar char="•"/>
            </a:pPr>
            <a:r>
              <a:rPr b="0" i="0" lang="en-US" sz="1125" u="none" cap="none" strike="noStrike">
                <a:solidFill>
                  <a:srgbClr val="444444"/>
                </a:solidFill>
                <a:latin typeface="Calibri"/>
                <a:ea typeface="Calibri"/>
                <a:cs typeface="Calibri"/>
                <a:sym typeface="Calibri"/>
              </a:rPr>
              <a:t>Align the ranked output with SS4A implementation phases and federal funding cycles</a:t>
            </a:r>
            <a:endParaRPr/>
          </a:p>
        </p:txBody>
      </p:sp>
      <p:pic>
        <p:nvPicPr>
          <p:cNvPr id="282" name="Google Shape;282;p8"/>
          <p:cNvPicPr preferRelativeResize="0"/>
          <p:nvPr/>
        </p:nvPicPr>
        <p:blipFill rotWithShape="1">
          <a:blip r:embed="rId8">
            <a:alphaModFix/>
          </a:blip>
          <a:srcRect b="0" l="19319" r="17156" t="0"/>
          <a:stretch/>
        </p:blipFill>
        <p:spPr>
          <a:xfrm>
            <a:off x="5197313" y="1001635"/>
            <a:ext cx="3228300" cy="3243900"/>
          </a:xfrm>
          <a:prstGeom prst="roundRect">
            <a:avLst>
              <a:gd fmla="val 4244" name="adj"/>
            </a:avLst>
          </a:prstGeom>
          <a:noFill/>
          <a:ln cap="flat" cmpd="sng" w="9525">
            <a:solidFill>
              <a:schemeClr val="dk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E6E09C81191E49A24A2DD90313FF04" ma:contentTypeVersion="19" ma:contentTypeDescription="Create a new document." ma:contentTypeScope="" ma:versionID="d504370bc704e48c2f964429d487452d">
  <xsd:schema xmlns:xsd="http://www.w3.org/2001/XMLSchema" xmlns:xs="http://www.w3.org/2001/XMLSchema" xmlns:p="http://schemas.microsoft.com/office/2006/metadata/properties" xmlns:ns2="ba9775cd-2e03-4150-b92b-34cdf0fa42a6" xmlns:ns3="1071d9ae-834a-4061-b625-d1a84b1b9f42" targetNamespace="http://schemas.microsoft.com/office/2006/metadata/properties" ma:root="true" ma:fieldsID="4ba39663370996c71c956ecd4adeb809" ns2:_="" ns3:_="">
    <xsd:import namespace="ba9775cd-2e03-4150-b92b-34cdf0fa42a6"/>
    <xsd:import namespace="1071d9ae-834a-4061-b625-d1a84b1b9f4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9775cd-2e03-4150-b92b-34cdf0fa42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00000000-0000-0000-0000-000000000000" ma:termSetId="00000000-0000-0000-0000-000000000000" ma:anchorId="00000000-0000-0000-0000-000000000000" ma:open="fals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71d9ae-834a-4061-b625-d1a84b1b9f42"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41b58611-fc72-4b02-8866-100e0e56e8a6}" ma:internalName="TaxCatchAll" ma:showField="CatchAllData" ma:web="1071d9ae-834a-4061-b625-d1a84b1b9f4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071d9ae-834a-4061-b625-d1a84b1b9f42" xsi:nil="true"/>
    <lcf76f155ced4ddcb4097134ff3c332f xmlns="ba9775cd-2e03-4150-b92b-34cdf0fa42a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C522A5A-26D8-4ADB-A53D-AD351138E38D}"/>
</file>

<file path=customXml/itemProps2.xml><?xml version="1.0" encoding="utf-8"?>
<ds:datastoreItem xmlns:ds="http://schemas.openxmlformats.org/officeDocument/2006/customXml" ds:itemID="{82DB6CD8-2D19-43A4-B559-514D2D61CDB5}"/>
</file>

<file path=customXml/itemProps3.xml><?xml version="1.0" encoding="utf-8"?>
<ds:datastoreItem xmlns:ds="http://schemas.openxmlformats.org/officeDocument/2006/customXml" ds:itemID="{5324F87A-911F-4791-8019-9559AE31D4D8}"/>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PptxGenJS</dc:creator>
  <dcterms:created xsi:type="dcterms:W3CDTF">2026-05-08T21:11:16Z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0x01010096E6E09C81191E49A24A2DD90313FF04</vt:lpwstr>
  </property>
</Properties>
</file>