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88" r:id="rId2"/>
    <p:sldId id="365" r:id="rId3"/>
    <p:sldId id="369" r:id="rId4"/>
    <p:sldId id="358" r:id="rId5"/>
    <p:sldId id="359" r:id="rId6"/>
    <p:sldId id="360" r:id="rId7"/>
    <p:sldId id="361" r:id="rId8"/>
    <p:sldId id="362" r:id="rId9"/>
    <p:sldId id="364" r:id="rId10"/>
    <p:sldId id="370" r:id="rId11"/>
    <p:sldId id="374" r:id="rId12"/>
    <p:sldId id="373" r:id="rId13"/>
    <p:sldId id="375" r:id="rId14"/>
    <p:sldId id="387" r:id="rId15"/>
    <p:sldId id="388" r:id="rId16"/>
    <p:sldId id="376" r:id="rId17"/>
    <p:sldId id="378" r:id="rId18"/>
    <p:sldId id="386" r:id="rId19"/>
    <p:sldId id="377" r:id="rId20"/>
    <p:sldId id="379" r:id="rId21"/>
    <p:sldId id="380" r:id="rId22"/>
    <p:sldId id="381" r:id="rId23"/>
    <p:sldId id="382" r:id="rId24"/>
    <p:sldId id="383" r:id="rId25"/>
    <p:sldId id="384" r:id="rId26"/>
    <p:sldId id="385" r:id="rId27"/>
  </p:sldIdLst>
  <p:sldSz cx="12192000" cy="685800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CE0594-E325-4CB4-B30E-EA9693247457}" v="26" dt="2026-05-25T16:51:30.578"/>
    <p1510:client id="{0FBD1189-F3F7-4885-A745-CD7A977D6AAC}" v="26" dt="2026-05-26T13:54:59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190" autoAdjust="0"/>
  </p:normalViewPr>
  <p:slideViewPr>
    <p:cSldViewPr snapToGrid="0">
      <p:cViewPr varScale="1">
        <p:scale>
          <a:sx n="72" d="100"/>
          <a:sy n="72" d="100"/>
        </p:scale>
        <p:origin x="107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a Donley" userId="e2cd963c-830a-4b2a-a2c6-a9656e7b1f92" providerId="ADAL" clId="{1A883C48-0FA1-4259-B043-1E24D6EF7ABB}"/>
    <pc:docChg chg="custSel modSld">
      <pc:chgData name="Ella Donley" userId="e2cd963c-830a-4b2a-a2c6-a9656e7b1f92" providerId="ADAL" clId="{1A883C48-0FA1-4259-B043-1E24D6EF7ABB}" dt="2026-05-26T13:54:59.975" v="246" actId="20577"/>
      <pc:docMkLst>
        <pc:docMk/>
      </pc:docMkLst>
      <pc:sldChg chg="modSp mod">
        <pc:chgData name="Ella Donley" userId="e2cd963c-830a-4b2a-a2c6-a9656e7b1f92" providerId="ADAL" clId="{1A883C48-0FA1-4259-B043-1E24D6EF7ABB}" dt="2026-05-26T13:28:22.986" v="186" actId="14100"/>
        <pc:sldMkLst>
          <pc:docMk/>
          <pc:sldMk cId="4157530209" sldId="364"/>
        </pc:sldMkLst>
        <pc:spChg chg="mod">
          <ac:chgData name="Ella Donley" userId="e2cd963c-830a-4b2a-a2c6-a9656e7b1f92" providerId="ADAL" clId="{1A883C48-0FA1-4259-B043-1E24D6EF7ABB}" dt="2026-05-26T13:28:22.986" v="186" actId="14100"/>
          <ac:spMkLst>
            <pc:docMk/>
            <pc:sldMk cId="4157530209" sldId="364"/>
            <ac:spMk id="4" creationId="{3C6C0B18-5579-164A-E504-C563A2444E2A}"/>
          </ac:spMkLst>
        </pc:spChg>
      </pc:sldChg>
      <pc:sldChg chg="modSp mod">
        <pc:chgData name="Ella Donley" userId="e2cd963c-830a-4b2a-a2c6-a9656e7b1f92" providerId="ADAL" clId="{1A883C48-0FA1-4259-B043-1E24D6EF7ABB}" dt="2026-05-26T13:54:59.975" v="246" actId="20577"/>
        <pc:sldMkLst>
          <pc:docMk/>
          <pc:sldMk cId="3697867166" sldId="375"/>
        </pc:sldMkLst>
        <pc:spChg chg="mod">
          <ac:chgData name="Ella Donley" userId="e2cd963c-830a-4b2a-a2c6-a9656e7b1f92" providerId="ADAL" clId="{1A883C48-0FA1-4259-B043-1E24D6EF7ABB}" dt="2026-05-26T13:18:09.281" v="107" actId="20577"/>
          <ac:spMkLst>
            <pc:docMk/>
            <pc:sldMk cId="3697867166" sldId="375"/>
            <ac:spMk id="2" creationId="{82DB6B21-8451-B819-3C70-1BBA8419421E}"/>
          </ac:spMkLst>
        </pc:spChg>
        <pc:spChg chg="mod">
          <ac:chgData name="Ella Donley" userId="e2cd963c-830a-4b2a-a2c6-a9656e7b1f92" providerId="ADAL" clId="{1A883C48-0FA1-4259-B043-1E24D6EF7ABB}" dt="2026-05-26T13:54:59.975" v="246" actId="20577"/>
          <ac:spMkLst>
            <pc:docMk/>
            <pc:sldMk cId="3697867166" sldId="375"/>
            <ac:spMk id="4" creationId="{BF48B287-20AD-3631-B784-BAF1C2DD2BEB}"/>
          </ac:spMkLst>
        </pc:spChg>
      </pc:sldChg>
      <pc:sldChg chg="modSp mod">
        <pc:chgData name="Ella Donley" userId="e2cd963c-830a-4b2a-a2c6-a9656e7b1f92" providerId="ADAL" clId="{1A883C48-0FA1-4259-B043-1E24D6EF7ABB}" dt="2026-05-26T13:13:38.648" v="14" actId="20577"/>
        <pc:sldMkLst>
          <pc:docMk/>
          <pc:sldMk cId="3362532556" sldId="381"/>
        </pc:sldMkLst>
        <pc:spChg chg="mod ord">
          <ac:chgData name="Ella Donley" userId="e2cd963c-830a-4b2a-a2c6-a9656e7b1f92" providerId="ADAL" clId="{1A883C48-0FA1-4259-B043-1E24D6EF7ABB}" dt="2026-05-26T13:13:38.648" v="14" actId="20577"/>
          <ac:spMkLst>
            <pc:docMk/>
            <pc:sldMk cId="3362532556" sldId="381"/>
            <ac:spMk id="4" creationId="{EAE90DF1-9539-2F52-1554-787B3A9B5870}"/>
          </ac:spMkLst>
        </pc:spChg>
      </pc:sldChg>
      <pc:sldChg chg="modSp mod">
        <pc:chgData name="Ella Donley" userId="e2cd963c-830a-4b2a-a2c6-a9656e7b1f92" providerId="ADAL" clId="{1A883C48-0FA1-4259-B043-1E24D6EF7ABB}" dt="2026-05-26T13:14:12.325" v="22" actId="20577"/>
        <pc:sldMkLst>
          <pc:docMk/>
          <pc:sldMk cId="4192297129" sldId="382"/>
        </pc:sldMkLst>
        <pc:spChg chg="mod">
          <ac:chgData name="Ella Donley" userId="e2cd963c-830a-4b2a-a2c6-a9656e7b1f92" providerId="ADAL" clId="{1A883C48-0FA1-4259-B043-1E24D6EF7ABB}" dt="2026-05-26T13:14:12.325" v="22" actId="20577"/>
          <ac:spMkLst>
            <pc:docMk/>
            <pc:sldMk cId="4192297129" sldId="382"/>
            <ac:spMk id="4" creationId="{22FA4517-8CD5-D9D8-D287-D064EBCD6D86}"/>
          </ac:spMkLst>
        </pc:spChg>
      </pc:sldChg>
      <pc:sldChg chg="modSp mod">
        <pc:chgData name="Ella Donley" userId="e2cd963c-830a-4b2a-a2c6-a9656e7b1f92" providerId="ADAL" clId="{1A883C48-0FA1-4259-B043-1E24D6EF7ABB}" dt="2026-05-26T13:15:22.161" v="78" actId="20577"/>
        <pc:sldMkLst>
          <pc:docMk/>
          <pc:sldMk cId="3742830769" sldId="383"/>
        </pc:sldMkLst>
        <pc:spChg chg="mod">
          <ac:chgData name="Ella Donley" userId="e2cd963c-830a-4b2a-a2c6-a9656e7b1f92" providerId="ADAL" clId="{1A883C48-0FA1-4259-B043-1E24D6EF7ABB}" dt="2026-05-26T13:15:22.161" v="78" actId="20577"/>
          <ac:spMkLst>
            <pc:docMk/>
            <pc:sldMk cId="3742830769" sldId="383"/>
            <ac:spMk id="4" creationId="{22FA4517-8CD5-D9D8-D287-D064EBCD6D86}"/>
          </ac:spMkLst>
        </pc:spChg>
      </pc:sldChg>
      <pc:sldChg chg="modSp mod">
        <pc:chgData name="Ella Donley" userId="e2cd963c-830a-4b2a-a2c6-a9656e7b1f92" providerId="ADAL" clId="{1A883C48-0FA1-4259-B043-1E24D6EF7ABB}" dt="2026-05-26T13:22:55.318" v="148" actId="14100"/>
        <pc:sldMkLst>
          <pc:docMk/>
          <pc:sldMk cId="2112440440" sldId="384"/>
        </pc:sldMkLst>
        <pc:spChg chg="mod">
          <ac:chgData name="Ella Donley" userId="e2cd963c-830a-4b2a-a2c6-a9656e7b1f92" providerId="ADAL" clId="{1A883C48-0FA1-4259-B043-1E24D6EF7ABB}" dt="2026-05-26T13:22:55.318" v="148" actId="14100"/>
          <ac:spMkLst>
            <pc:docMk/>
            <pc:sldMk cId="2112440440" sldId="384"/>
            <ac:spMk id="4" creationId="{22FA4517-8CD5-D9D8-D287-D064EBCD6D86}"/>
          </ac:spMkLst>
        </pc:spChg>
      </pc:sldChg>
      <pc:sldChg chg="modSp mod">
        <pc:chgData name="Ella Donley" userId="e2cd963c-830a-4b2a-a2c6-a9656e7b1f92" providerId="ADAL" clId="{1A883C48-0FA1-4259-B043-1E24D6EF7ABB}" dt="2026-05-26T13:46:36.160" v="220" actId="20577"/>
        <pc:sldMkLst>
          <pc:docMk/>
          <pc:sldMk cId="594781537" sldId="385"/>
        </pc:sldMkLst>
        <pc:spChg chg="mod">
          <ac:chgData name="Ella Donley" userId="e2cd963c-830a-4b2a-a2c6-a9656e7b1f92" providerId="ADAL" clId="{1A883C48-0FA1-4259-B043-1E24D6EF7ABB}" dt="2026-05-26T13:46:36.160" v="220" actId="20577"/>
          <ac:spMkLst>
            <pc:docMk/>
            <pc:sldMk cId="594781537" sldId="385"/>
            <ac:spMk id="4" creationId="{6870C786-59B0-B554-FCDF-A3DC1362B033}"/>
          </ac:spMkLst>
        </pc:spChg>
      </pc:sldChg>
    </pc:docChg>
  </pc:docChgLst>
  <pc:docChgLst>
    <pc:chgData name="Ella Donley" userId="e2cd963c-830a-4b2a-a2c6-a9656e7b1f92" providerId="ADAL" clId="{E31B8CB0-D915-4687-99A5-5D16215B7ED5}"/>
    <pc:docChg chg="undo custSel addSld delSld modSld sldOrd">
      <pc:chgData name="Ella Donley" userId="e2cd963c-830a-4b2a-a2c6-a9656e7b1f92" providerId="ADAL" clId="{E31B8CB0-D915-4687-99A5-5D16215B7ED5}" dt="2026-05-25T16:51:42.052" v="1368" actId="13926"/>
      <pc:docMkLst>
        <pc:docMk/>
      </pc:docMkLst>
      <pc:sldChg chg="modSp mod">
        <pc:chgData name="Ella Donley" userId="e2cd963c-830a-4b2a-a2c6-a9656e7b1f92" providerId="ADAL" clId="{E31B8CB0-D915-4687-99A5-5D16215B7ED5}" dt="2026-05-25T15:16:26.898" v="4" actId="27636"/>
        <pc:sldMkLst>
          <pc:docMk/>
          <pc:sldMk cId="2079257799" sldId="362"/>
        </pc:sldMkLst>
        <pc:spChg chg="mod">
          <ac:chgData name="Ella Donley" userId="e2cd963c-830a-4b2a-a2c6-a9656e7b1f92" providerId="ADAL" clId="{E31B8CB0-D915-4687-99A5-5D16215B7ED5}" dt="2026-05-25T15:16:26.898" v="4" actId="27636"/>
          <ac:spMkLst>
            <pc:docMk/>
            <pc:sldMk cId="2079257799" sldId="362"/>
            <ac:spMk id="4" creationId="{8C875F8F-0441-FDED-F91C-3B1E5B672471}"/>
          </ac:spMkLst>
        </pc:spChg>
        <pc:picChg chg="mod modCrop">
          <ac:chgData name="Ella Donley" userId="e2cd963c-830a-4b2a-a2c6-a9656e7b1f92" providerId="ADAL" clId="{E31B8CB0-D915-4687-99A5-5D16215B7ED5}" dt="2026-05-25T15:16:21.061" v="2" actId="1076"/>
          <ac:picMkLst>
            <pc:docMk/>
            <pc:sldMk cId="2079257799" sldId="362"/>
            <ac:picMk id="5" creationId="{9E0070CF-7699-9F64-9B2E-DEEDC7D76534}"/>
          </ac:picMkLst>
        </pc:picChg>
      </pc:sldChg>
      <pc:sldChg chg="modSp add mod">
        <pc:chgData name="Ella Donley" userId="e2cd963c-830a-4b2a-a2c6-a9656e7b1f92" providerId="ADAL" clId="{E31B8CB0-D915-4687-99A5-5D16215B7ED5}" dt="2026-05-25T16:27:53.413" v="649" actId="14826"/>
        <pc:sldMkLst>
          <pc:docMk/>
          <pc:sldMk cId="1316026810" sldId="370"/>
        </pc:sldMkLst>
        <pc:picChg chg="mod">
          <ac:chgData name="Ella Donley" userId="e2cd963c-830a-4b2a-a2c6-a9656e7b1f92" providerId="ADAL" clId="{E31B8CB0-D915-4687-99A5-5D16215B7ED5}" dt="2026-05-25T16:27:53.413" v="649" actId="14826"/>
          <ac:picMkLst>
            <pc:docMk/>
            <pc:sldMk cId="1316026810" sldId="370"/>
            <ac:picMk id="10" creationId="{617CAF46-7C49-4392-5D95-384FB2E516AE}"/>
          </ac:picMkLst>
        </pc:picChg>
      </pc:sldChg>
      <pc:sldChg chg="addSp delSp modSp add mod">
        <pc:chgData name="Ella Donley" userId="e2cd963c-830a-4b2a-a2c6-a9656e7b1f92" providerId="ADAL" clId="{E31B8CB0-D915-4687-99A5-5D16215B7ED5}" dt="2026-05-25T16:06:02.435" v="88" actId="1076"/>
        <pc:sldMkLst>
          <pc:docMk/>
          <pc:sldMk cId="2407533041" sldId="373"/>
        </pc:sldMkLst>
        <pc:spChg chg="mod">
          <ac:chgData name="Ella Donley" userId="e2cd963c-830a-4b2a-a2c6-a9656e7b1f92" providerId="ADAL" clId="{E31B8CB0-D915-4687-99A5-5D16215B7ED5}" dt="2026-05-25T15:22:25.160" v="25" actId="14100"/>
          <ac:spMkLst>
            <pc:docMk/>
            <pc:sldMk cId="2407533041" sldId="373"/>
            <ac:spMk id="2" creationId="{82DB6B21-8451-B819-3C70-1BBA8419421E}"/>
          </ac:spMkLst>
        </pc:spChg>
        <pc:spChg chg="mod">
          <ac:chgData name="Ella Donley" userId="e2cd963c-830a-4b2a-a2c6-a9656e7b1f92" providerId="ADAL" clId="{E31B8CB0-D915-4687-99A5-5D16215B7ED5}" dt="2026-05-25T15:24:34.751" v="86" actId="20577"/>
          <ac:spMkLst>
            <pc:docMk/>
            <pc:sldMk cId="2407533041" sldId="373"/>
            <ac:spMk id="4" creationId="{BF48B287-20AD-3631-B784-BAF1C2DD2BEB}"/>
          </ac:spMkLst>
        </pc:spChg>
        <pc:spChg chg="del">
          <ac:chgData name="Ella Donley" userId="e2cd963c-830a-4b2a-a2c6-a9656e7b1f92" providerId="ADAL" clId="{E31B8CB0-D915-4687-99A5-5D16215B7ED5}" dt="2026-05-25T15:21:08.409" v="8" actId="478"/>
          <ac:spMkLst>
            <pc:docMk/>
            <pc:sldMk cId="2407533041" sldId="373"/>
            <ac:spMk id="6" creationId="{00000000-0000-0000-0000-000000000000}"/>
          </ac:spMkLst>
        </pc:spChg>
        <pc:spChg chg="del">
          <ac:chgData name="Ella Donley" userId="e2cd963c-830a-4b2a-a2c6-a9656e7b1f92" providerId="ADAL" clId="{E31B8CB0-D915-4687-99A5-5D16215B7ED5}" dt="2026-05-25T15:21:08.871" v="9" actId="478"/>
          <ac:spMkLst>
            <pc:docMk/>
            <pc:sldMk cId="2407533041" sldId="373"/>
            <ac:spMk id="8" creationId="{00000000-0000-0000-0000-000000000000}"/>
          </ac:spMkLst>
        </pc:spChg>
        <pc:picChg chg="add mod">
          <ac:chgData name="Ella Donley" userId="e2cd963c-830a-4b2a-a2c6-a9656e7b1f92" providerId="ADAL" clId="{E31B8CB0-D915-4687-99A5-5D16215B7ED5}" dt="2026-05-25T16:06:02.435" v="88" actId="1076"/>
          <ac:picMkLst>
            <pc:docMk/>
            <pc:sldMk cId="2407533041" sldId="373"/>
            <ac:picMk id="5" creationId="{D9F0EE21-89EA-94E4-28B7-0801DFD61C95}"/>
          </ac:picMkLst>
        </pc:picChg>
        <pc:picChg chg="add del mod">
          <ac:chgData name="Ella Donley" userId="e2cd963c-830a-4b2a-a2c6-a9656e7b1f92" providerId="ADAL" clId="{E31B8CB0-D915-4687-99A5-5D16215B7ED5}" dt="2026-05-25T15:21:58.767" v="11" actId="478"/>
          <ac:picMkLst>
            <pc:docMk/>
            <pc:sldMk cId="2407533041" sldId="373"/>
            <ac:picMk id="7" creationId="{C2B2AB65-8E24-2737-DD44-4719B3901B30}"/>
          </ac:picMkLst>
        </pc:picChg>
        <pc:picChg chg="add mod">
          <ac:chgData name="Ella Donley" userId="e2cd963c-830a-4b2a-a2c6-a9656e7b1f92" providerId="ADAL" clId="{E31B8CB0-D915-4687-99A5-5D16215B7ED5}" dt="2026-05-25T16:06:00.426" v="87" actId="1076"/>
          <ac:picMkLst>
            <pc:docMk/>
            <pc:sldMk cId="2407533041" sldId="373"/>
            <ac:picMk id="1026" creationId="{4334373F-478E-4991-78E8-1780A4354A5A}"/>
          </ac:picMkLst>
        </pc:picChg>
      </pc:sldChg>
      <pc:sldChg chg="addSp delSp modSp new mod ord">
        <pc:chgData name="Ella Donley" userId="e2cd963c-830a-4b2a-a2c6-a9656e7b1f92" providerId="ADAL" clId="{E31B8CB0-D915-4687-99A5-5D16215B7ED5}" dt="2026-05-25T16:13:14.956" v="464" actId="1076"/>
        <pc:sldMkLst>
          <pc:docMk/>
          <pc:sldMk cId="565999393" sldId="374"/>
        </pc:sldMkLst>
        <pc:spChg chg="mod">
          <ac:chgData name="Ella Donley" userId="e2cd963c-830a-4b2a-a2c6-a9656e7b1f92" providerId="ADAL" clId="{E31B8CB0-D915-4687-99A5-5D16215B7ED5}" dt="2026-05-25T16:12:52.976" v="457" actId="1076"/>
          <ac:spMkLst>
            <pc:docMk/>
            <pc:sldMk cId="565999393" sldId="374"/>
            <ac:spMk id="2" creationId="{DA63B185-6225-3362-164F-16585A480C64}"/>
          </ac:spMkLst>
        </pc:spChg>
        <pc:spChg chg="mod">
          <ac:chgData name="Ella Donley" userId="e2cd963c-830a-4b2a-a2c6-a9656e7b1f92" providerId="ADAL" clId="{E31B8CB0-D915-4687-99A5-5D16215B7ED5}" dt="2026-05-25T16:13:04.752" v="460" actId="20577"/>
          <ac:spMkLst>
            <pc:docMk/>
            <pc:sldMk cId="565999393" sldId="374"/>
            <ac:spMk id="4" creationId="{F90CDD5F-CC3D-A8F7-57F3-2D0742D4C47E}"/>
          </ac:spMkLst>
        </pc:spChg>
        <pc:picChg chg="add del mod">
          <ac:chgData name="Ella Donley" userId="e2cd963c-830a-4b2a-a2c6-a9656e7b1f92" providerId="ADAL" clId="{E31B8CB0-D915-4687-99A5-5D16215B7ED5}" dt="2026-05-25T16:12:34.818" v="449" actId="478"/>
          <ac:picMkLst>
            <pc:docMk/>
            <pc:sldMk cId="565999393" sldId="374"/>
            <ac:picMk id="6" creationId="{FCCA456A-FC9D-4E45-889B-91C07BB22A91}"/>
          </ac:picMkLst>
        </pc:picChg>
        <pc:picChg chg="add mod">
          <ac:chgData name="Ella Donley" userId="e2cd963c-830a-4b2a-a2c6-a9656e7b1f92" providerId="ADAL" clId="{E31B8CB0-D915-4687-99A5-5D16215B7ED5}" dt="2026-05-25T16:13:12.443" v="463" actId="1076"/>
          <ac:picMkLst>
            <pc:docMk/>
            <pc:sldMk cId="565999393" sldId="374"/>
            <ac:picMk id="8" creationId="{5182088F-6A84-1CFC-9972-C76FB8D5E4E2}"/>
          </ac:picMkLst>
        </pc:picChg>
        <pc:picChg chg="add mod">
          <ac:chgData name="Ella Donley" userId="e2cd963c-830a-4b2a-a2c6-a9656e7b1f92" providerId="ADAL" clId="{E31B8CB0-D915-4687-99A5-5D16215B7ED5}" dt="2026-05-25T16:13:14.956" v="464" actId="1076"/>
          <ac:picMkLst>
            <pc:docMk/>
            <pc:sldMk cId="565999393" sldId="374"/>
            <ac:picMk id="10" creationId="{864D5820-D450-F88E-FA78-DD30AF4FF25E}"/>
          </ac:picMkLst>
        </pc:picChg>
      </pc:sldChg>
      <pc:sldChg chg="addSp delSp modSp add mod">
        <pc:chgData name="Ella Donley" userId="e2cd963c-830a-4b2a-a2c6-a9656e7b1f92" providerId="ADAL" clId="{E31B8CB0-D915-4687-99A5-5D16215B7ED5}" dt="2026-05-25T16:17:54.643" v="577" actId="1076"/>
        <pc:sldMkLst>
          <pc:docMk/>
          <pc:sldMk cId="3697867166" sldId="375"/>
        </pc:sldMkLst>
        <pc:spChg chg="mod">
          <ac:chgData name="Ella Donley" userId="e2cd963c-830a-4b2a-a2c6-a9656e7b1f92" providerId="ADAL" clId="{E31B8CB0-D915-4687-99A5-5D16215B7ED5}" dt="2026-05-25T16:15:39.369" v="499" actId="14100"/>
          <ac:spMkLst>
            <pc:docMk/>
            <pc:sldMk cId="3697867166" sldId="375"/>
            <ac:spMk id="2" creationId="{82DB6B21-8451-B819-3C70-1BBA8419421E}"/>
          </ac:spMkLst>
        </pc:spChg>
        <pc:spChg chg="mod">
          <ac:chgData name="Ella Donley" userId="e2cd963c-830a-4b2a-a2c6-a9656e7b1f92" providerId="ADAL" clId="{E31B8CB0-D915-4687-99A5-5D16215B7ED5}" dt="2026-05-25T16:17:51.150" v="576" actId="20577"/>
          <ac:spMkLst>
            <pc:docMk/>
            <pc:sldMk cId="3697867166" sldId="375"/>
            <ac:spMk id="4" creationId="{BF48B287-20AD-3631-B784-BAF1C2DD2BEB}"/>
          </ac:spMkLst>
        </pc:spChg>
        <pc:spChg chg="del">
          <ac:chgData name="Ella Donley" userId="e2cd963c-830a-4b2a-a2c6-a9656e7b1f92" providerId="ADAL" clId="{E31B8CB0-D915-4687-99A5-5D16215B7ED5}" dt="2026-05-25T16:15:30.524" v="496" actId="478"/>
          <ac:spMkLst>
            <pc:docMk/>
            <pc:sldMk cId="3697867166" sldId="375"/>
            <ac:spMk id="6" creationId="{00000000-0000-0000-0000-000000000000}"/>
          </ac:spMkLst>
        </pc:spChg>
        <pc:spChg chg="del">
          <ac:chgData name="Ella Donley" userId="e2cd963c-830a-4b2a-a2c6-a9656e7b1f92" providerId="ADAL" clId="{E31B8CB0-D915-4687-99A5-5D16215B7ED5}" dt="2026-05-25T16:15:01.645" v="486" actId="478"/>
          <ac:spMkLst>
            <pc:docMk/>
            <pc:sldMk cId="3697867166" sldId="375"/>
            <ac:spMk id="8" creationId="{00000000-0000-0000-0000-000000000000}"/>
          </ac:spMkLst>
        </pc:spChg>
        <pc:picChg chg="add mod modCrop">
          <ac:chgData name="Ella Donley" userId="e2cd963c-830a-4b2a-a2c6-a9656e7b1f92" providerId="ADAL" clId="{E31B8CB0-D915-4687-99A5-5D16215B7ED5}" dt="2026-05-25T16:15:28.059" v="495" actId="1076"/>
          <ac:picMkLst>
            <pc:docMk/>
            <pc:sldMk cId="3697867166" sldId="375"/>
            <ac:picMk id="7" creationId="{73231CD8-F893-BB75-433D-6FEFE271D71E}"/>
          </ac:picMkLst>
        </pc:picChg>
        <pc:picChg chg="add mod">
          <ac:chgData name="Ella Donley" userId="e2cd963c-830a-4b2a-a2c6-a9656e7b1f92" providerId="ADAL" clId="{E31B8CB0-D915-4687-99A5-5D16215B7ED5}" dt="2026-05-25T16:17:54.643" v="577" actId="1076"/>
          <ac:picMkLst>
            <pc:docMk/>
            <pc:sldMk cId="3697867166" sldId="375"/>
            <ac:picMk id="10" creationId="{A59B167B-A7E3-7EAF-5B8C-78F2EE0E8501}"/>
          </ac:picMkLst>
        </pc:picChg>
      </pc:sldChg>
      <pc:sldChg chg="addSp delSp modSp add mod">
        <pc:chgData name="Ella Donley" userId="e2cd963c-830a-4b2a-a2c6-a9656e7b1f92" providerId="ADAL" clId="{E31B8CB0-D915-4687-99A5-5D16215B7ED5}" dt="2026-05-25T16:23:24.374" v="638" actId="20577"/>
        <pc:sldMkLst>
          <pc:docMk/>
          <pc:sldMk cId="802797091" sldId="376"/>
        </pc:sldMkLst>
        <pc:spChg chg="mod">
          <ac:chgData name="Ella Donley" userId="e2cd963c-830a-4b2a-a2c6-a9656e7b1f92" providerId="ADAL" clId="{E31B8CB0-D915-4687-99A5-5D16215B7ED5}" dt="2026-05-25T16:21:12.684" v="605" actId="27636"/>
          <ac:spMkLst>
            <pc:docMk/>
            <pc:sldMk cId="802797091" sldId="376"/>
            <ac:spMk id="2" creationId="{82DB6B21-8451-B819-3C70-1BBA8419421E}"/>
          </ac:spMkLst>
        </pc:spChg>
        <pc:spChg chg="mod">
          <ac:chgData name="Ella Donley" userId="e2cd963c-830a-4b2a-a2c6-a9656e7b1f92" providerId="ADAL" clId="{E31B8CB0-D915-4687-99A5-5D16215B7ED5}" dt="2026-05-25T16:23:24.374" v="638" actId="20577"/>
          <ac:spMkLst>
            <pc:docMk/>
            <pc:sldMk cId="802797091" sldId="376"/>
            <ac:spMk id="4" creationId="{BF48B287-20AD-3631-B784-BAF1C2DD2BEB}"/>
          </ac:spMkLst>
        </pc:spChg>
        <pc:spChg chg="del">
          <ac:chgData name="Ella Donley" userId="e2cd963c-830a-4b2a-a2c6-a9656e7b1f92" providerId="ADAL" clId="{E31B8CB0-D915-4687-99A5-5D16215B7ED5}" dt="2026-05-25T16:20:24.532" v="581" actId="478"/>
          <ac:spMkLst>
            <pc:docMk/>
            <pc:sldMk cId="802797091" sldId="376"/>
            <ac:spMk id="6" creationId="{00000000-0000-0000-0000-000000000000}"/>
          </ac:spMkLst>
        </pc:spChg>
        <pc:spChg chg="del">
          <ac:chgData name="Ella Donley" userId="e2cd963c-830a-4b2a-a2c6-a9656e7b1f92" providerId="ADAL" clId="{E31B8CB0-D915-4687-99A5-5D16215B7ED5}" dt="2026-05-25T16:20:20.466" v="580" actId="478"/>
          <ac:spMkLst>
            <pc:docMk/>
            <pc:sldMk cId="802797091" sldId="376"/>
            <ac:spMk id="8" creationId="{00000000-0000-0000-0000-000000000000}"/>
          </ac:spMkLst>
        </pc:spChg>
        <pc:spChg chg="add mod">
          <ac:chgData name="Ella Donley" userId="e2cd963c-830a-4b2a-a2c6-a9656e7b1f92" providerId="ADAL" clId="{E31B8CB0-D915-4687-99A5-5D16215B7ED5}" dt="2026-05-25T16:22:48.388" v="624" actId="1582"/>
          <ac:spMkLst>
            <pc:docMk/>
            <pc:sldMk cId="802797091" sldId="376"/>
            <ac:spMk id="9" creationId="{BD194927-41F7-B852-98D7-8D60599B07F9}"/>
          </ac:spMkLst>
        </pc:spChg>
        <pc:picChg chg="add mod">
          <ac:chgData name="Ella Donley" userId="e2cd963c-830a-4b2a-a2c6-a9656e7b1f92" providerId="ADAL" clId="{E31B8CB0-D915-4687-99A5-5D16215B7ED5}" dt="2026-05-25T16:22:06.872" v="614" actId="1076"/>
          <ac:picMkLst>
            <pc:docMk/>
            <pc:sldMk cId="802797091" sldId="376"/>
            <ac:picMk id="7" creationId="{534E451B-C176-45C2-BC9F-3A394B540361}"/>
          </ac:picMkLst>
        </pc:picChg>
      </pc:sldChg>
      <pc:sldChg chg="delSp new del mod">
        <pc:chgData name="Ella Donley" userId="e2cd963c-830a-4b2a-a2c6-a9656e7b1f92" providerId="ADAL" clId="{E31B8CB0-D915-4687-99A5-5D16215B7ED5}" dt="2026-05-25T16:20:35.743" v="586" actId="47"/>
        <pc:sldMkLst>
          <pc:docMk/>
          <pc:sldMk cId="394476947" sldId="377"/>
        </pc:sldMkLst>
        <pc:spChg chg="del">
          <ac:chgData name="Ella Donley" userId="e2cd963c-830a-4b2a-a2c6-a9656e7b1f92" providerId="ADAL" clId="{E31B8CB0-D915-4687-99A5-5D16215B7ED5}" dt="2026-05-25T16:20:31.318" v="583" actId="478"/>
          <ac:spMkLst>
            <pc:docMk/>
            <pc:sldMk cId="394476947" sldId="377"/>
            <ac:spMk id="2" creationId="{B3B5E855-4493-F4CA-331D-39A129899CFE}"/>
          </ac:spMkLst>
        </pc:spChg>
        <pc:spChg chg="del">
          <ac:chgData name="Ella Donley" userId="e2cd963c-830a-4b2a-a2c6-a9656e7b1f92" providerId="ADAL" clId="{E31B8CB0-D915-4687-99A5-5D16215B7ED5}" dt="2026-05-25T16:20:32.262" v="584" actId="478"/>
          <ac:spMkLst>
            <pc:docMk/>
            <pc:sldMk cId="394476947" sldId="377"/>
            <ac:spMk id="4" creationId="{4E07D505-80BB-CCB6-6366-49BB0ED5BA74}"/>
          </ac:spMkLst>
        </pc:spChg>
      </pc:sldChg>
      <pc:sldChg chg="addSp delSp modSp add mod">
        <pc:chgData name="Ella Donley" userId="e2cd963c-830a-4b2a-a2c6-a9656e7b1f92" providerId="ADAL" clId="{E31B8CB0-D915-4687-99A5-5D16215B7ED5}" dt="2026-05-25T16:28:10.567" v="655" actId="1076"/>
        <pc:sldMkLst>
          <pc:docMk/>
          <pc:sldMk cId="1272652986" sldId="377"/>
        </pc:sldMkLst>
        <pc:spChg chg="mod">
          <ac:chgData name="Ella Donley" userId="e2cd963c-830a-4b2a-a2c6-a9656e7b1f92" providerId="ADAL" clId="{E31B8CB0-D915-4687-99A5-5D16215B7ED5}" dt="2026-05-25T16:24:01.470" v="642" actId="1076"/>
          <ac:spMkLst>
            <pc:docMk/>
            <pc:sldMk cId="1272652986" sldId="377"/>
            <ac:spMk id="2" creationId="{82DB6B21-8451-B819-3C70-1BBA8419421E}"/>
          </ac:spMkLst>
        </pc:spChg>
        <pc:spChg chg="del">
          <ac:chgData name="Ella Donley" userId="e2cd963c-830a-4b2a-a2c6-a9656e7b1f92" providerId="ADAL" clId="{E31B8CB0-D915-4687-99A5-5D16215B7ED5}" dt="2026-05-25T16:24:34.918" v="647" actId="478"/>
          <ac:spMkLst>
            <pc:docMk/>
            <pc:sldMk cId="1272652986" sldId="377"/>
            <ac:spMk id="6" creationId="{00000000-0000-0000-0000-000000000000}"/>
          </ac:spMkLst>
        </pc:spChg>
        <pc:spChg chg="del">
          <ac:chgData name="Ella Donley" userId="e2cd963c-830a-4b2a-a2c6-a9656e7b1f92" providerId="ADAL" clId="{E31B8CB0-D915-4687-99A5-5D16215B7ED5}" dt="2026-05-25T16:24:10.084" v="643" actId="478"/>
          <ac:spMkLst>
            <pc:docMk/>
            <pc:sldMk cId="1272652986" sldId="377"/>
            <ac:spMk id="8" creationId="{00000000-0000-0000-0000-000000000000}"/>
          </ac:spMkLst>
        </pc:spChg>
        <pc:picChg chg="add mod">
          <ac:chgData name="Ella Donley" userId="e2cd963c-830a-4b2a-a2c6-a9656e7b1f92" providerId="ADAL" clId="{E31B8CB0-D915-4687-99A5-5D16215B7ED5}" dt="2026-05-25T16:24:31.013" v="646" actId="14826"/>
          <ac:picMkLst>
            <pc:docMk/>
            <pc:sldMk cId="1272652986" sldId="377"/>
            <ac:picMk id="5" creationId="{D37827FC-6C46-E00E-2D87-97650373758C}"/>
          </ac:picMkLst>
        </pc:picChg>
        <pc:picChg chg="add mod modCrop">
          <ac:chgData name="Ella Donley" userId="e2cd963c-830a-4b2a-a2c6-a9656e7b1f92" providerId="ADAL" clId="{E31B8CB0-D915-4687-99A5-5D16215B7ED5}" dt="2026-05-25T16:28:10.567" v="655" actId="1076"/>
          <ac:picMkLst>
            <pc:docMk/>
            <pc:sldMk cId="1272652986" sldId="377"/>
            <ac:picMk id="9" creationId="{FE23FCD7-3FB1-2FB5-6696-D12D56A2C935}"/>
          </ac:picMkLst>
        </pc:picChg>
      </pc:sldChg>
      <pc:sldChg chg="addSp delSp modSp add mod">
        <pc:chgData name="Ella Donley" userId="e2cd963c-830a-4b2a-a2c6-a9656e7b1f92" providerId="ADAL" clId="{E31B8CB0-D915-4687-99A5-5D16215B7ED5}" dt="2026-05-25T16:21:07.553" v="601" actId="14100"/>
        <pc:sldMkLst>
          <pc:docMk/>
          <pc:sldMk cId="4078892018" sldId="378"/>
        </pc:sldMkLst>
        <pc:spChg chg="mod">
          <ac:chgData name="Ella Donley" userId="e2cd963c-830a-4b2a-a2c6-a9656e7b1f92" providerId="ADAL" clId="{E31B8CB0-D915-4687-99A5-5D16215B7ED5}" dt="2026-05-25T16:21:07.553" v="601" actId="14100"/>
          <ac:spMkLst>
            <pc:docMk/>
            <pc:sldMk cId="4078892018" sldId="378"/>
            <ac:spMk id="2" creationId="{37CB401E-1FD3-3EAA-25F7-2255D5E65D8A}"/>
          </ac:spMkLst>
        </pc:spChg>
        <pc:spChg chg="del mod">
          <ac:chgData name="Ella Donley" userId="e2cd963c-830a-4b2a-a2c6-a9656e7b1f92" providerId="ADAL" clId="{E31B8CB0-D915-4687-99A5-5D16215B7ED5}" dt="2026-05-25T16:20:38.177" v="588" actId="478"/>
          <ac:spMkLst>
            <pc:docMk/>
            <pc:sldMk cId="4078892018" sldId="378"/>
            <ac:spMk id="4" creationId="{775E212E-3719-5E11-012E-CB921C007B32}"/>
          </ac:spMkLst>
        </pc:spChg>
        <pc:spChg chg="add del mod">
          <ac:chgData name="Ella Donley" userId="e2cd963c-830a-4b2a-a2c6-a9656e7b1f92" providerId="ADAL" clId="{E31B8CB0-D915-4687-99A5-5D16215B7ED5}" dt="2026-05-25T16:20:40.323" v="589" actId="478"/>
          <ac:spMkLst>
            <pc:docMk/>
            <pc:sldMk cId="4078892018" sldId="378"/>
            <ac:spMk id="6" creationId="{DC8E530A-DFEA-56B0-8CD8-EC0E2E38DD6E}"/>
          </ac:spMkLst>
        </pc:spChg>
        <pc:picChg chg="add mod">
          <ac:chgData name="Ella Donley" userId="e2cd963c-830a-4b2a-a2c6-a9656e7b1f92" providerId="ADAL" clId="{E31B8CB0-D915-4687-99A5-5D16215B7ED5}" dt="2026-05-25T16:21:01.656" v="598" actId="1076"/>
          <ac:picMkLst>
            <pc:docMk/>
            <pc:sldMk cId="4078892018" sldId="378"/>
            <ac:picMk id="8" creationId="{D358A7CD-E2BE-53DD-7941-4172C41414A5}"/>
          </ac:picMkLst>
        </pc:picChg>
      </pc:sldChg>
      <pc:sldChg chg="addSp delSp modSp add mod">
        <pc:chgData name="Ella Donley" userId="e2cd963c-830a-4b2a-a2c6-a9656e7b1f92" providerId="ADAL" clId="{E31B8CB0-D915-4687-99A5-5D16215B7ED5}" dt="2026-05-25T16:30:07.972" v="696" actId="1076"/>
        <pc:sldMkLst>
          <pc:docMk/>
          <pc:sldMk cId="711179434" sldId="379"/>
        </pc:sldMkLst>
        <pc:spChg chg="del">
          <ac:chgData name="Ella Donley" userId="e2cd963c-830a-4b2a-a2c6-a9656e7b1f92" providerId="ADAL" clId="{E31B8CB0-D915-4687-99A5-5D16215B7ED5}" dt="2026-05-25T16:28:22.344" v="657" actId="478"/>
          <ac:spMkLst>
            <pc:docMk/>
            <pc:sldMk cId="711179434" sldId="379"/>
            <ac:spMk id="4" creationId="{B223013B-3929-EE24-9F9B-F225C52ED8E9}"/>
          </ac:spMkLst>
        </pc:spChg>
        <pc:spChg chg="add del mod">
          <ac:chgData name="Ella Donley" userId="e2cd963c-830a-4b2a-a2c6-a9656e7b1f92" providerId="ADAL" clId="{E31B8CB0-D915-4687-99A5-5D16215B7ED5}" dt="2026-05-25T16:28:22.940" v="658" actId="478"/>
          <ac:spMkLst>
            <pc:docMk/>
            <pc:sldMk cId="711179434" sldId="379"/>
            <ac:spMk id="7" creationId="{F7DCFB41-2683-9E67-7683-55CFFE5FD208}"/>
          </ac:spMkLst>
        </pc:spChg>
        <pc:picChg chg="del">
          <ac:chgData name="Ella Donley" userId="e2cd963c-830a-4b2a-a2c6-a9656e7b1f92" providerId="ADAL" clId="{E31B8CB0-D915-4687-99A5-5D16215B7ED5}" dt="2026-05-25T16:28:23.443" v="659" actId="478"/>
          <ac:picMkLst>
            <pc:docMk/>
            <pc:sldMk cId="711179434" sldId="379"/>
            <ac:picMk id="5" creationId="{B95B9CB7-969D-F8F0-5FD4-53E6DBCD7BAF}"/>
          </ac:picMkLst>
        </pc:picChg>
        <pc:picChg chg="del">
          <ac:chgData name="Ella Donley" userId="e2cd963c-830a-4b2a-a2c6-a9656e7b1f92" providerId="ADAL" clId="{E31B8CB0-D915-4687-99A5-5D16215B7ED5}" dt="2026-05-25T16:28:23.893" v="660" actId="478"/>
          <ac:picMkLst>
            <pc:docMk/>
            <pc:sldMk cId="711179434" sldId="379"/>
            <ac:picMk id="9" creationId="{928784E6-B01D-2BE6-36E3-15131DA7BAE7}"/>
          </ac:picMkLst>
        </pc:picChg>
        <pc:picChg chg="add mod ord modCrop">
          <ac:chgData name="Ella Donley" userId="e2cd963c-830a-4b2a-a2c6-a9656e7b1f92" providerId="ADAL" clId="{E31B8CB0-D915-4687-99A5-5D16215B7ED5}" dt="2026-05-25T16:30:00.922" v="693" actId="1076"/>
          <ac:picMkLst>
            <pc:docMk/>
            <pc:sldMk cId="711179434" sldId="379"/>
            <ac:picMk id="10" creationId="{D24F38A8-D919-598F-7300-7CE2929CB60C}"/>
          </ac:picMkLst>
        </pc:picChg>
        <pc:picChg chg="add mod modCrop">
          <ac:chgData name="Ella Donley" userId="e2cd963c-830a-4b2a-a2c6-a9656e7b1f92" providerId="ADAL" clId="{E31B8CB0-D915-4687-99A5-5D16215B7ED5}" dt="2026-05-25T16:30:07.972" v="696" actId="1076"/>
          <ac:picMkLst>
            <pc:docMk/>
            <pc:sldMk cId="711179434" sldId="379"/>
            <ac:picMk id="11" creationId="{6679DA6F-88CC-C4F2-5739-13BC2BFB8939}"/>
          </ac:picMkLst>
        </pc:picChg>
        <pc:picChg chg="add mod modCrop">
          <ac:chgData name="Ella Donley" userId="e2cd963c-830a-4b2a-a2c6-a9656e7b1f92" providerId="ADAL" clId="{E31B8CB0-D915-4687-99A5-5D16215B7ED5}" dt="2026-05-25T16:30:05.929" v="695" actId="1076"/>
          <ac:picMkLst>
            <pc:docMk/>
            <pc:sldMk cId="711179434" sldId="379"/>
            <ac:picMk id="12" creationId="{8233F742-0DFF-99AD-24AE-16210A76006A}"/>
          </ac:picMkLst>
        </pc:picChg>
      </pc:sldChg>
      <pc:sldChg chg="addSp delSp modSp add mod">
        <pc:chgData name="Ella Donley" userId="e2cd963c-830a-4b2a-a2c6-a9656e7b1f92" providerId="ADAL" clId="{E31B8CB0-D915-4687-99A5-5D16215B7ED5}" dt="2026-05-25T16:45:36.355" v="1133" actId="1076"/>
        <pc:sldMkLst>
          <pc:docMk/>
          <pc:sldMk cId="1189810675" sldId="380"/>
        </pc:sldMkLst>
        <pc:spChg chg="mod">
          <ac:chgData name="Ella Donley" userId="e2cd963c-830a-4b2a-a2c6-a9656e7b1f92" providerId="ADAL" clId="{E31B8CB0-D915-4687-99A5-5D16215B7ED5}" dt="2026-05-25T16:30:37.918" v="699" actId="27636"/>
          <ac:spMkLst>
            <pc:docMk/>
            <pc:sldMk cId="1189810675" sldId="380"/>
            <ac:spMk id="2" creationId="{82DB6B21-8451-B819-3C70-1BBA8419421E}"/>
          </ac:spMkLst>
        </pc:spChg>
        <pc:spChg chg="mod">
          <ac:chgData name="Ella Donley" userId="e2cd963c-830a-4b2a-a2c6-a9656e7b1f92" providerId="ADAL" clId="{E31B8CB0-D915-4687-99A5-5D16215B7ED5}" dt="2026-05-25T16:45:29.997" v="1129" actId="20577"/>
          <ac:spMkLst>
            <pc:docMk/>
            <pc:sldMk cId="1189810675" sldId="380"/>
            <ac:spMk id="4" creationId="{BF48B287-20AD-3631-B784-BAF1C2DD2BEB}"/>
          </ac:spMkLst>
        </pc:spChg>
        <pc:spChg chg="del">
          <ac:chgData name="Ella Donley" userId="e2cd963c-830a-4b2a-a2c6-a9656e7b1f92" providerId="ADAL" clId="{E31B8CB0-D915-4687-99A5-5D16215B7ED5}" dt="2026-05-25T16:34:29.315" v="757" actId="478"/>
          <ac:spMkLst>
            <pc:docMk/>
            <pc:sldMk cId="1189810675" sldId="380"/>
            <ac:spMk id="6" creationId="{00000000-0000-0000-0000-000000000000}"/>
          </ac:spMkLst>
        </pc:spChg>
        <pc:spChg chg="del">
          <ac:chgData name="Ella Donley" userId="e2cd963c-830a-4b2a-a2c6-a9656e7b1f92" providerId="ADAL" clId="{E31B8CB0-D915-4687-99A5-5D16215B7ED5}" dt="2026-05-25T16:32:50.813" v="745" actId="478"/>
          <ac:spMkLst>
            <pc:docMk/>
            <pc:sldMk cId="1189810675" sldId="380"/>
            <ac:spMk id="8" creationId="{00000000-0000-0000-0000-000000000000}"/>
          </ac:spMkLst>
        </pc:spChg>
        <pc:picChg chg="add del mod">
          <ac:chgData name="Ella Donley" userId="e2cd963c-830a-4b2a-a2c6-a9656e7b1f92" providerId="ADAL" clId="{E31B8CB0-D915-4687-99A5-5D16215B7ED5}" dt="2026-05-25T16:42:20.315" v="1117" actId="21"/>
          <ac:picMkLst>
            <pc:docMk/>
            <pc:sldMk cId="1189810675" sldId="380"/>
            <ac:picMk id="7" creationId="{0088A1BB-597A-2A24-87D4-AA56450D05B4}"/>
          </ac:picMkLst>
        </pc:picChg>
        <pc:picChg chg="add del mod modCrop">
          <ac:chgData name="Ella Donley" userId="e2cd963c-830a-4b2a-a2c6-a9656e7b1f92" providerId="ADAL" clId="{E31B8CB0-D915-4687-99A5-5D16215B7ED5}" dt="2026-05-25T16:42:13.712" v="1114" actId="21"/>
          <ac:picMkLst>
            <pc:docMk/>
            <pc:sldMk cId="1189810675" sldId="380"/>
            <ac:picMk id="10" creationId="{C408600A-006C-2E2B-F037-96D397414FE9}"/>
          </ac:picMkLst>
        </pc:picChg>
        <pc:picChg chg="add mod">
          <ac:chgData name="Ella Donley" userId="e2cd963c-830a-4b2a-a2c6-a9656e7b1f92" providerId="ADAL" clId="{E31B8CB0-D915-4687-99A5-5D16215B7ED5}" dt="2026-05-25T16:45:35.244" v="1132" actId="1076"/>
          <ac:picMkLst>
            <pc:docMk/>
            <pc:sldMk cId="1189810675" sldId="380"/>
            <ac:picMk id="12" creationId="{F3E54373-3728-3C02-0FD7-19A84481D911}"/>
          </ac:picMkLst>
        </pc:picChg>
        <pc:picChg chg="add mod modCrop">
          <ac:chgData name="Ella Donley" userId="e2cd963c-830a-4b2a-a2c6-a9656e7b1f92" providerId="ADAL" clId="{E31B8CB0-D915-4687-99A5-5D16215B7ED5}" dt="2026-05-25T16:45:36.355" v="1133" actId="1076"/>
          <ac:picMkLst>
            <pc:docMk/>
            <pc:sldMk cId="1189810675" sldId="380"/>
            <ac:picMk id="14" creationId="{904B400A-0273-FF23-AE53-57131B4DF687}"/>
          </ac:picMkLst>
        </pc:picChg>
      </pc:sldChg>
      <pc:sldChg chg="addSp delSp modSp add mod">
        <pc:chgData name="Ella Donley" userId="e2cd963c-830a-4b2a-a2c6-a9656e7b1f92" providerId="ADAL" clId="{E31B8CB0-D915-4687-99A5-5D16215B7ED5}" dt="2026-05-25T16:45:15.892" v="1128" actId="1076"/>
        <pc:sldMkLst>
          <pc:docMk/>
          <pc:sldMk cId="3362532556" sldId="381"/>
        </pc:sldMkLst>
        <pc:spChg chg="mod">
          <ac:chgData name="Ella Donley" userId="e2cd963c-830a-4b2a-a2c6-a9656e7b1f92" providerId="ADAL" clId="{E31B8CB0-D915-4687-99A5-5D16215B7ED5}" dt="2026-05-25T16:39:57.940" v="1111" actId="20577"/>
          <ac:spMkLst>
            <pc:docMk/>
            <pc:sldMk cId="3362532556" sldId="381"/>
            <ac:spMk id="4" creationId="{EAE90DF1-9539-2F52-1554-787B3A9B5870}"/>
          </ac:spMkLst>
        </pc:spChg>
        <pc:picChg chg="add mod">
          <ac:chgData name="Ella Donley" userId="e2cd963c-830a-4b2a-a2c6-a9656e7b1f92" providerId="ADAL" clId="{E31B8CB0-D915-4687-99A5-5D16215B7ED5}" dt="2026-05-25T16:44:58.578" v="1121" actId="1076"/>
          <ac:picMkLst>
            <pc:docMk/>
            <pc:sldMk cId="3362532556" sldId="381"/>
            <ac:picMk id="5" creationId="{C408600A-006C-2E2B-F037-96D397414FE9}"/>
          </ac:picMkLst>
        </pc:picChg>
        <pc:picChg chg="add mod">
          <ac:chgData name="Ella Donley" userId="e2cd963c-830a-4b2a-a2c6-a9656e7b1f92" providerId="ADAL" clId="{E31B8CB0-D915-4687-99A5-5D16215B7ED5}" dt="2026-05-25T16:45:00.469" v="1122" actId="1076"/>
          <ac:picMkLst>
            <pc:docMk/>
            <pc:sldMk cId="3362532556" sldId="381"/>
            <ac:picMk id="6" creationId="{0088A1BB-597A-2A24-87D4-AA56450D05B4}"/>
          </ac:picMkLst>
        </pc:picChg>
        <pc:picChg chg="del">
          <ac:chgData name="Ella Donley" userId="e2cd963c-830a-4b2a-a2c6-a9656e7b1f92" providerId="ADAL" clId="{E31B8CB0-D915-4687-99A5-5D16215B7ED5}" dt="2026-05-25T16:39:22.796" v="1061" actId="478"/>
          <ac:picMkLst>
            <pc:docMk/>
            <pc:sldMk cId="3362532556" sldId="381"/>
            <ac:picMk id="7" creationId="{36BC4747-53A2-2DC0-3AA6-EB83C933E887}"/>
          </ac:picMkLst>
        </pc:picChg>
        <pc:picChg chg="add mod modCrop">
          <ac:chgData name="Ella Donley" userId="e2cd963c-830a-4b2a-a2c6-a9656e7b1f92" providerId="ADAL" clId="{E31B8CB0-D915-4687-99A5-5D16215B7ED5}" dt="2026-05-25T16:45:15.892" v="1128" actId="1076"/>
          <ac:picMkLst>
            <pc:docMk/>
            <pc:sldMk cId="3362532556" sldId="381"/>
            <ac:picMk id="9" creationId="{C5FD0C67-5DD1-2BD6-3C27-68165591E699}"/>
          </ac:picMkLst>
        </pc:picChg>
        <pc:picChg chg="del">
          <ac:chgData name="Ella Donley" userId="e2cd963c-830a-4b2a-a2c6-a9656e7b1f92" providerId="ADAL" clId="{E31B8CB0-D915-4687-99A5-5D16215B7ED5}" dt="2026-05-25T16:39:21.964" v="1060" actId="478"/>
          <ac:picMkLst>
            <pc:docMk/>
            <pc:sldMk cId="3362532556" sldId="381"/>
            <ac:picMk id="10" creationId="{2E23D1B1-3F7B-5B80-934B-531AC27897FA}"/>
          </ac:picMkLst>
        </pc:picChg>
        <pc:picChg chg="del mod">
          <ac:chgData name="Ella Donley" userId="e2cd963c-830a-4b2a-a2c6-a9656e7b1f92" providerId="ADAL" clId="{E31B8CB0-D915-4687-99A5-5D16215B7ED5}" dt="2026-05-25T16:42:11.045" v="1113" actId="478"/>
          <ac:picMkLst>
            <pc:docMk/>
            <pc:sldMk cId="3362532556" sldId="381"/>
            <ac:picMk id="12" creationId="{495BBDFB-D5D3-9BC4-093C-9C78E67CE5AD}"/>
          </ac:picMkLst>
        </pc:picChg>
        <pc:picChg chg="del mod">
          <ac:chgData name="Ella Donley" userId="e2cd963c-830a-4b2a-a2c6-a9656e7b1f92" providerId="ADAL" clId="{E31B8CB0-D915-4687-99A5-5D16215B7ED5}" dt="2026-05-25T16:42:10.565" v="1112" actId="478"/>
          <ac:picMkLst>
            <pc:docMk/>
            <pc:sldMk cId="3362532556" sldId="381"/>
            <ac:picMk id="14" creationId="{6D75FFE6-F0DB-D1A8-D6DD-B4B801DE521A}"/>
          </ac:picMkLst>
        </pc:picChg>
      </pc:sldChg>
      <pc:sldChg chg="modSp add mod">
        <pc:chgData name="Ella Donley" userId="e2cd963c-830a-4b2a-a2c6-a9656e7b1f92" providerId="ADAL" clId="{E31B8CB0-D915-4687-99A5-5D16215B7ED5}" dt="2026-05-25T16:47:56.692" v="1168" actId="20577"/>
        <pc:sldMkLst>
          <pc:docMk/>
          <pc:sldMk cId="4192297129" sldId="382"/>
        </pc:sldMkLst>
        <pc:spChg chg="mod">
          <ac:chgData name="Ella Donley" userId="e2cd963c-830a-4b2a-a2c6-a9656e7b1f92" providerId="ADAL" clId="{E31B8CB0-D915-4687-99A5-5D16215B7ED5}" dt="2026-05-25T16:47:56.692" v="1168" actId="20577"/>
          <ac:spMkLst>
            <pc:docMk/>
            <pc:sldMk cId="4192297129" sldId="382"/>
            <ac:spMk id="4" creationId="{22FA4517-8CD5-D9D8-D287-D064EBCD6D86}"/>
          </ac:spMkLst>
        </pc:spChg>
      </pc:sldChg>
      <pc:sldChg chg="add">
        <pc:chgData name="Ella Donley" userId="e2cd963c-830a-4b2a-a2c6-a9656e7b1f92" providerId="ADAL" clId="{E31B8CB0-D915-4687-99A5-5D16215B7ED5}" dt="2026-05-25T16:48:12.573" v="1169"/>
        <pc:sldMkLst>
          <pc:docMk/>
          <pc:sldMk cId="3742830769" sldId="383"/>
        </pc:sldMkLst>
      </pc:sldChg>
      <pc:sldChg chg="addSp modSp add mod">
        <pc:chgData name="Ella Donley" userId="e2cd963c-830a-4b2a-a2c6-a9656e7b1f92" providerId="ADAL" clId="{E31B8CB0-D915-4687-99A5-5D16215B7ED5}" dt="2026-05-25T16:50:09.388" v="1198" actId="20577"/>
        <pc:sldMkLst>
          <pc:docMk/>
          <pc:sldMk cId="2112440440" sldId="384"/>
        </pc:sldMkLst>
        <pc:spChg chg="mod">
          <ac:chgData name="Ella Donley" userId="e2cd963c-830a-4b2a-a2c6-a9656e7b1f92" providerId="ADAL" clId="{E31B8CB0-D915-4687-99A5-5D16215B7ED5}" dt="2026-05-25T16:50:09.388" v="1198" actId="20577"/>
          <ac:spMkLst>
            <pc:docMk/>
            <pc:sldMk cId="2112440440" sldId="384"/>
            <ac:spMk id="4" creationId="{22FA4517-8CD5-D9D8-D287-D064EBCD6D86}"/>
          </ac:spMkLst>
        </pc:spChg>
        <pc:picChg chg="add mod">
          <ac:chgData name="Ella Donley" userId="e2cd963c-830a-4b2a-a2c6-a9656e7b1f92" providerId="ADAL" clId="{E31B8CB0-D915-4687-99A5-5D16215B7ED5}" dt="2026-05-25T16:49:50.391" v="1178" actId="1076"/>
          <ac:picMkLst>
            <pc:docMk/>
            <pc:sldMk cId="2112440440" sldId="384"/>
            <ac:picMk id="6" creationId="{664C8093-C358-121E-45F7-B1F8456786C1}"/>
          </ac:picMkLst>
        </pc:picChg>
      </pc:sldChg>
      <pc:sldChg chg="modSp new mod">
        <pc:chgData name="Ella Donley" userId="e2cd963c-830a-4b2a-a2c6-a9656e7b1f92" providerId="ADAL" clId="{E31B8CB0-D915-4687-99A5-5D16215B7ED5}" dt="2026-05-25T16:51:42.052" v="1368" actId="13926"/>
        <pc:sldMkLst>
          <pc:docMk/>
          <pc:sldMk cId="594781537" sldId="385"/>
        </pc:sldMkLst>
        <pc:spChg chg="mod">
          <ac:chgData name="Ella Donley" userId="e2cd963c-830a-4b2a-a2c6-a9656e7b1f92" providerId="ADAL" clId="{E31B8CB0-D915-4687-99A5-5D16215B7ED5}" dt="2026-05-25T16:50:35.182" v="1210" actId="20577"/>
          <ac:spMkLst>
            <pc:docMk/>
            <pc:sldMk cId="594781537" sldId="385"/>
            <ac:spMk id="2" creationId="{49F797DF-C0E1-956E-663D-D576E72E7512}"/>
          </ac:spMkLst>
        </pc:spChg>
        <pc:spChg chg="mod">
          <ac:chgData name="Ella Donley" userId="e2cd963c-830a-4b2a-a2c6-a9656e7b1f92" providerId="ADAL" clId="{E31B8CB0-D915-4687-99A5-5D16215B7ED5}" dt="2026-05-25T16:51:42.052" v="1368" actId="13926"/>
          <ac:spMkLst>
            <pc:docMk/>
            <pc:sldMk cId="594781537" sldId="385"/>
            <ac:spMk id="4" creationId="{6870C786-59B0-B554-FCDF-A3DC1362B03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FEDA07-7893-86C8-15E4-54F9D62177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64C95-F34C-FB2E-6CB9-6BEB1E31EA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33E383E-CF99-4331-A32A-3971F0FC6D45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C5E62-CBD7-F5A8-8F65-D01700CE7A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7739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E2A54-7433-DFFA-F4E7-31E5AA17C0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9721106"/>
            <a:ext cx="3077739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08D2E6C-A158-4EEA-A19B-C2E575956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8241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4" userDrawn="1">
          <p15:clr>
            <a:srgbClr val="F26B43"/>
          </p15:clr>
        </p15:guide>
        <p15:guide id="2" pos="2237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8E8FEFA-D02C-456F-A5E5-85EF8D6F1A19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5408"/>
            <a:ext cx="5681980" cy="4029879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4384296-D993-43F3-87DE-76FB01735B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243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963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53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617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71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Ella/Cody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541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Ella/Cody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863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993D0-16EC-812D-C839-2632EC8DE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0B3B76-3F38-E5A4-2429-8322294FF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A03F48-EA95-2B59-4257-FFEC92EC1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Ella/Cody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9C5F7-9E26-B6A5-C715-76D4FB0440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833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225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School crossings tied to walk audit observations</a:t>
            </a:r>
          </a:p>
          <a:p>
            <a:r>
              <a:rPr lang="en-US" dirty="0"/>
              <a:t>Transit crossings connected to crash history</a:t>
            </a:r>
          </a:p>
          <a:p>
            <a:r>
              <a:rPr lang="en-US" dirty="0"/>
              <a:t>Commercial crossings from stakeholder requests</a:t>
            </a:r>
          </a:p>
          <a:p>
            <a:r>
              <a:rPr lang="en-US" dirty="0"/>
              <a:t>Midblock crossings addressing demand patterns</a:t>
            </a:r>
          </a:p>
          <a:p>
            <a:r>
              <a:rPr lang="en-US" dirty="0"/>
              <a:t>Each crossing linked to data and community input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48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03139-9639-9FB8-354F-6DD72FC1C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60A402-1E75-FA62-2F6C-C186614C61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D8ACB-EB4B-C0F2-A1B7-190D46F296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School crossings tied to walk audit observations</a:t>
            </a:r>
          </a:p>
          <a:p>
            <a:r>
              <a:rPr lang="en-US" dirty="0"/>
              <a:t>Transit crossings connected to crash history</a:t>
            </a:r>
          </a:p>
          <a:p>
            <a:r>
              <a:rPr lang="en-US" dirty="0"/>
              <a:t>Commercial crossings from stakeholder requests</a:t>
            </a:r>
          </a:p>
          <a:p>
            <a:r>
              <a:rPr lang="en-US" dirty="0"/>
              <a:t>Midblock crossings addressing demand patterns</a:t>
            </a:r>
          </a:p>
          <a:p>
            <a:r>
              <a:rPr lang="en-US" dirty="0"/>
              <a:t>Each crossing linked to data and community input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0B3BB-0B67-261A-C73F-5F7A8EEA6B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42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01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616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13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752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809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877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845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47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67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4296-D993-43F3-87DE-76FB01735BE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1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6005437-B57E-3540-B8EB-89F31DA784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8335"/>
            <a:ext cx="121884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17DA35-0BDC-90B5-7693-7E5C57E37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7854" y="1923803"/>
            <a:ext cx="6286150" cy="1414468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995259-C5DC-ED35-7A52-056726A9E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7854" y="3481364"/>
            <a:ext cx="6286150" cy="46601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3CD53-07DC-5831-F724-619AE459A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422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Slide No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1019C16-66C6-6AB4-74AD-6ADDC27C9E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94080"/>
          <a:stretch/>
        </p:blipFill>
        <p:spPr>
          <a:xfrm>
            <a:off x="0" y="6460331"/>
            <a:ext cx="12192000" cy="406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B316BA-18E3-6913-4E13-B9FAA1C4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669"/>
            <a:ext cx="10515600" cy="741362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E9746-349C-8AC0-143F-DAC2DCB5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02982F-2579-C23E-81BC-D207CD257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7266"/>
            <a:ext cx="10515600" cy="46217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2" descr="BHJ-MPC">
            <a:extLst>
              <a:ext uri="{FF2B5EF4-FFF2-40B4-BE49-F238E27FC236}">
                <a16:creationId xmlns:a16="http://schemas.microsoft.com/office/drawing/2014/main" id="{62271924-7A37-05DE-C74B-91ED6FAF3E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30" y="6474376"/>
            <a:ext cx="1147868" cy="39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03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47D72-D0E4-4B3C-CA8A-959723ADB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A00DD-A785-A61C-4A34-8B6BB2E30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97C41-B671-CE05-1BD5-D6E3E2B0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7E841-664C-FCDE-4B82-7BDDB59C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9CA9E-6284-FF27-B782-3BBC1A661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24F3-B50F-4B95-AD09-92E19BF6FC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432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0825BD-4241-EB0E-BA25-3E7AA0F18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35704-9467-660A-E59C-64DC96879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90ABB-1277-390D-D81F-BE5F38C3D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790" y="6484540"/>
            <a:ext cx="388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CA1797-D8AC-4783-9DB5-8F3D8BD30B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88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71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5"/>
        </a:buBlip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ccresap@bhjmpc.org" TargetMode="External"/><Relationship Id="rId2" Type="http://schemas.openxmlformats.org/officeDocument/2006/relationships/hyperlink" Target="mailto:Ella.donley@burgessniple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6CD54A3-0410-BAAE-554B-FC61E17DB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8059" y="3578410"/>
            <a:ext cx="6286150" cy="1204059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Translating Walk Audits into Implementable Safety Improvements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84765-D46E-7EDC-53BD-642CE8A0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1</a:t>
            </a:fld>
            <a:endParaRPr lang="en-US" dirty="0"/>
          </a:p>
        </p:txBody>
      </p:sp>
      <p:pic>
        <p:nvPicPr>
          <p:cNvPr id="1026" name="Picture 2" descr="BHJ-MPC">
            <a:extLst>
              <a:ext uri="{FF2B5EF4-FFF2-40B4-BE49-F238E27FC236}">
                <a16:creationId xmlns:a16="http://schemas.microsoft.com/office/drawing/2014/main" id="{DFC28023-C3BE-259C-072D-5F56BF2F3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252" y="5462976"/>
            <a:ext cx="3541437" cy="120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04DAD0-EF71-8C91-155C-3F8CA90ECD3F}"/>
              </a:ext>
            </a:extLst>
          </p:cNvPr>
          <p:cNvSpPr/>
          <p:nvPr/>
        </p:nvSpPr>
        <p:spPr>
          <a:xfrm>
            <a:off x="6655324" y="556181"/>
            <a:ext cx="3695307" cy="9332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6142311F-3650-A2B5-F696-597DBB0D9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666867"/>
            <a:ext cx="1798827" cy="100023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A2EAEFC-2443-AF3B-6094-A6EAA53C68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7877" y="1155774"/>
            <a:ext cx="1143000" cy="1143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BCC517C-4DAB-0FA8-3C1C-DD1ECC7B20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06719" y="2668418"/>
            <a:ext cx="1143000" cy="1143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78BC2D-3D59-BF93-9729-73BEA5CE3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4119" y="806246"/>
            <a:ext cx="6750919" cy="2656170"/>
          </a:xfrm>
        </p:spPr>
        <p:txBody>
          <a:bodyPr>
            <a:noAutofit/>
          </a:bodyPr>
          <a:lstStyle/>
          <a:p>
            <a:r>
              <a:rPr lang="en-US" sz="6000" b="1" dirty="0"/>
              <a:t>Appalachian Application of Complete Streets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558723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6B21-8451-B819-3C70-1BBA84194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695904"/>
            <a:ext cx="6738257" cy="741362"/>
          </a:xfrm>
        </p:spPr>
        <p:txBody>
          <a:bodyPr>
            <a:normAutofit fontScale="90000"/>
          </a:bodyPr>
          <a:lstStyle/>
          <a:p>
            <a:r>
              <a:rPr lang="en-US" dirty="0"/>
              <a:t>Walk Audits: Seeing the Corridors Firsthand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890041-80F5-55E5-5BC7-38F76EBBE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8B287-20AD-3631-B784-BAF1C2DD2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3216"/>
            <a:ext cx="6738257" cy="4315752"/>
          </a:xfrm>
        </p:spPr>
        <p:txBody>
          <a:bodyPr>
            <a:normAutofit/>
          </a:bodyPr>
          <a:lstStyle/>
          <a:p>
            <a:r>
              <a:rPr lang="en-US" dirty="0"/>
              <a:t>Identified gaps not obvious in GIS or crash data</a:t>
            </a:r>
          </a:p>
          <a:p>
            <a:r>
              <a:rPr lang="en-US" dirty="0"/>
              <a:t>Helped stakeholders experience conditions together</a:t>
            </a:r>
          </a:p>
          <a:p>
            <a:r>
              <a:rPr lang="en-US" dirty="0"/>
              <a:t>Created shared understanding of corridor challenges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2C183-A570-B8AB-7F35-2810E645E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9"/>
          <a:stretch>
            <a:fillRect/>
          </a:stretch>
        </p:blipFill>
        <p:spPr>
          <a:xfrm>
            <a:off x="7576455" y="131248"/>
            <a:ext cx="4465983" cy="2968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7CAF46-7C49-4392-5D95-384FB2E51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5"/>
          <a:stretch>
            <a:fillRect/>
          </a:stretch>
        </p:blipFill>
        <p:spPr>
          <a:xfrm>
            <a:off x="7576455" y="3238735"/>
            <a:ext cx="4465983" cy="29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26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3B185-6225-3362-164F-16585A480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44" y="166329"/>
            <a:ext cx="10515600" cy="741362"/>
          </a:xfrm>
        </p:spPr>
        <p:txBody>
          <a:bodyPr/>
          <a:lstStyle/>
          <a:p>
            <a:r>
              <a:rPr lang="en-US" dirty="0"/>
              <a:t>Analyses Conducted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2F5D1-5F54-5C65-6521-7DDA43B2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CDD5F-CC3D-A8F7-57F3-2D0742D4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805" y="975871"/>
            <a:ext cx="7764710" cy="4621702"/>
          </a:xfrm>
        </p:spPr>
        <p:txBody>
          <a:bodyPr/>
          <a:lstStyle/>
          <a:p>
            <a:r>
              <a:rPr lang="en-US" dirty="0"/>
              <a:t>Traffic Analysis</a:t>
            </a:r>
          </a:p>
          <a:p>
            <a:pPr lvl="1"/>
            <a:r>
              <a:rPr lang="en-US" dirty="0"/>
              <a:t>Traffic counts collected</a:t>
            </a:r>
          </a:p>
          <a:p>
            <a:pPr lvl="1"/>
            <a:r>
              <a:rPr lang="en-US" dirty="0"/>
              <a:t>Capacity analysis</a:t>
            </a:r>
          </a:p>
          <a:p>
            <a:r>
              <a:rPr lang="en-US" dirty="0"/>
              <a:t>Safety Analysis</a:t>
            </a:r>
          </a:p>
          <a:p>
            <a:pPr lvl="1"/>
            <a:r>
              <a:rPr lang="en-US" dirty="0"/>
              <a:t>Crash data analysis</a:t>
            </a:r>
          </a:p>
          <a:p>
            <a:pPr lvl="1"/>
            <a:r>
              <a:rPr lang="en-US" dirty="0"/>
              <a:t>ODOT Economic Crash Analysis Tool (ECAT)</a:t>
            </a:r>
          </a:p>
          <a:p>
            <a:pPr lvl="2"/>
            <a:r>
              <a:rPr lang="en-US" dirty="0"/>
              <a:t>Determines Potential for Safety Improvement (PSI)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82088F-6A84-1CFC-9972-C76FB8D5E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724" y="3972133"/>
            <a:ext cx="6939578" cy="2357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4D5820-D450-F88E-FA78-DD30AF4FF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186" y="166329"/>
            <a:ext cx="2872989" cy="60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99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6B21-8451-B819-3C70-1BBA84194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198" y="285660"/>
            <a:ext cx="9325062" cy="804910"/>
          </a:xfrm>
        </p:spPr>
        <p:txBody>
          <a:bodyPr>
            <a:normAutofit/>
          </a:bodyPr>
          <a:lstStyle/>
          <a:p>
            <a:r>
              <a:rPr lang="en-US" dirty="0"/>
              <a:t>Why Road Diets Were Considered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890041-80F5-55E5-5BC7-38F76EBBE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8B287-20AD-3631-B784-BAF1C2DD2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2676"/>
            <a:ext cx="6133051" cy="4356292"/>
          </a:xfrm>
        </p:spPr>
        <p:txBody>
          <a:bodyPr>
            <a:normAutofit/>
          </a:bodyPr>
          <a:lstStyle/>
          <a:p>
            <a:r>
              <a:rPr lang="en-US" dirty="0"/>
              <a:t>Shorter crossing distance for pedestrians</a:t>
            </a:r>
          </a:p>
          <a:p>
            <a:r>
              <a:rPr lang="en-US" dirty="0"/>
              <a:t>Improve turning conflict management</a:t>
            </a:r>
          </a:p>
          <a:p>
            <a:r>
              <a:rPr lang="en-US" dirty="0"/>
              <a:t>Reduce vehicle speeds</a:t>
            </a:r>
          </a:p>
          <a:p>
            <a:r>
              <a:rPr lang="en-US" dirty="0"/>
              <a:t>Acceptable LOS maintained</a:t>
            </a:r>
          </a:p>
          <a:p>
            <a:r>
              <a:rPr lang="en-US" dirty="0"/>
              <a:t>Stakeholders hesitant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0EE21-89EA-94E4-28B7-0801DFD6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071" y="1644551"/>
            <a:ext cx="1757494" cy="3806410"/>
          </a:xfrm>
          <a:prstGeom prst="rect">
            <a:avLst/>
          </a:prstGeom>
        </p:spPr>
      </p:pic>
      <p:pic>
        <p:nvPicPr>
          <p:cNvPr id="1026" name="Picture 2" descr="A diagram of a four-lane undivided configuration depicts 6 potential conflict points. Next to it is a three-lane road diet configuration that depicts 3 potential conflict points.">
            <a:extLst>
              <a:ext uri="{FF2B5EF4-FFF2-40B4-BE49-F238E27FC236}">
                <a16:creationId xmlns:a16="http://schemas.microsoft.com/office/drawing/2014/main" id="{4334373F-478E-4991-78E8-1780A4354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03" y="2428259"/>
            <a:ext cx="374332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533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6B21-8451-B819-3C70-1BBA84194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263"/>
            <a:ext cx="6451833" cy="1371892"/>
          </a:xfrm>
        </p:spPr>
        <p:txBody>
          <a:bodyPr>
            <a:normAutofit/>
          </a:bodyPr>
          <a:lstStyle/>
          <a:p>
            <a:r>
              <a:rPr lang="en-US" dirty="0"/>
              <a:t>University Blvd and Wellesley Ave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890041-80F5-55E5-5BC7-38F76EBBE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8B287-20AD-3631-B784-BAF1C2DD2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40310"/>
            <a:ext cx="6451832" cy="4318657"/>
          </a:xfrm>
        </p:spPr>
        <p:txBody>
          <a:bodyPr>
            <a:normAutofit/>
          </a:bodyPr>
          <a:lstStyle/>
          <a:p>
            <a:r>
              <a:rPr lang="en-US" dirty="0"/>
              <a:t>Pedestrian demand from university growth</a:t>
            </a:r>
          </a:p>
          <a:p>
            <a:r>
              <a:rPr lang="en-US" dirty="0"/>
              <a:t>Sidewalk gaps and difficult terrain</a:t>
            </a:r>
          </a:p>
          <a:p>
            <a:r>
              <a:rPr lang="en-US" dirty="0"/>
              <a:t>Two alternatives:</a:t>
            </a:r>
          </a:p>
          <a:p>
            <a:pPr lvl="1"/>
            <a:r>
              <a:rPr lang="en-US" dirty="0"/>
              <a:t>Retaining wall </a:t>
            </a:r>
          </a:p>
          <a:p>
            <a:pPr lvl="1"/>
            <a:r>
              <a:rPr lang="en-US" dirty="0"/>
              <a:t>Slope stabilization </a:t>
            </a:r>
          </a:p>
          <a:p>
            <a:r>
              <a:rPr lang="en-US" b="1" dirty="0"/>
              <a:t>Currently programmed and scoped</a:t>
            </a:r>
          </a:p>
          <a:p>
            <a:r>
              <a:rPr lang="en-US" b="1" dirty="0"/>
              <a:t>Construction May 1, 2029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31CD8-F893-BB75-433D-6FEFE271D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0" r="1365" b="9788"/>
          <a:stretch>
            <a:fillRect/>
          </a:stretch>
        </p:blipFill>
        <p:spPr>
          <a:xfrm>
            <a:off x="7512662" y="3429000"/>
            <a:ext cx="4465983" cy="2829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153F6D-C039-67E5-62D2-BE10B433C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148" y="253652"/>
            <a:ext cx="3973009" cy="2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67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6DB19-2086-3256-F647-31A73211D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Boulevard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013B89-E7D1-0B82-92DE-5A400CF7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4B0368-CA08-3D6C-1B9F-95CD4595C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01462"/>
            <a:ext cx="10641395" cy="4435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6B2A7C-C1B3-F69A-0CED-88A2205D4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107" y="181006"/>
            <a:ext cx="3303158" cy="24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85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74327-82BA-16E6-988F-FC1018091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B8E27-D83A-80F5-100C-773BAEC2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263"/>
            <a:ext cx="6451833" cy="749830"/>
          </a:xfrm>
        </p:spPr>
        <p:txBody>
          <a:bodyPr>
            <a:normAutofit/>
          </a:bodyPr>
          <a:lstStyle/>
          <a:p>
            <a:r>
              <a:rPr lang="en-US" dirty="0"/>
              <a:t>Wellesley Ave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E3042F-C17A-286F-AC18-123FC570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7A51FB-5E7B-AC61-5819-18C319D53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09" y="1702902"/>
            <a:ext cx="9299821" cy="4539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D8002-8B8D-FF38-BF05-8113961F5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0" r="1365" b="9788"/>
          <a:stretch>
            <a:fillRect/>
          </a:stretch>
        </p:blipFill>
        <p:spPr>
          <a:xfrm>
            <a:off x="7576457" y="186800"/>
            <a:ext cx="4465983" cy="282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0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6B21-8451-B819-3C70-1BBA84194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92290" cy="611722"/>
          </a:xfrm>
        </p:spPr>
        <p:txBody>
          <a:bodyPr>
            <a:normAutofit fontScale="90000"/>
          </a:bodyPr>
          <a:lstStyle/>
          <a:p>
            <a:r>
              <a:rPr lang="en-US" dirty="0"/>
              <a:t>Shared-Use Path Connection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890041-80F5-55E5-5BC7-38F76EBBE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8B287-20AD-3631-B784-BAF1C2DD2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7266"/>
            <a:ext cx="4509925" cy="4621702"/>
          </a:xfrm>
        </p:spPr>
        <p:txBody>
          <a:bodyPr>
            <a:normAutofit/>
          </a:bodyPr>
          <a:lstStyle/>
          <a:p>
            <a:r>
              <a:rPr lang="en-US" dirty="0"/>
              <a:t>Canton Rd to Two Ridge Rd connection</a:t>
            </a:r>
          </a:p>
          <a:p>
            <a:r>
              <a:rPr lang="en-US" dirty="0"/>
              <a:t>Avoids dangerous highway overpass crossing</a:t>
            </a:r>
          </a:p>
          <a:p>
            <a:r>
              <a:rPr lang="en-US" dirty="0"/>
              <a:t>Uses existing ODOT ROW </a:t>
            </a:r>
          </a:p>
          <a:p>
            <a:r>
              <a:rPr lang="en-US" dirty="0"/>
              <a:t>Emerged from walk audit observations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4E451B-C176-45C2-BC9F-3A394B540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42" y="1012530"/>
            <a:ext cx="6508765" cy="514740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D194927-41F7-B852-98D7-8D60599B07F9}"/>
              </a:ext>
            </a:extLst>
          </p:cNvPr>
          <p:cNvSpPr/>
          <p:nvPr/>
        </p:nvSpPr>
        <p:spPr>
          <a:xfrm rot="20374135">
            <a:off x="7129320" y="1803634"/>
            <a:ext cx="1516566" cy="55367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97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20C9F-286A-76ED-2B75-B0BB07A17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401E-1FD3-3EAA-25F7-2255D5E6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024"/>
            <a:ext cx="10029738" cy="660154"/>
          </a:xfrm>
        </p:spPr>
        <p:txBody>
          <a:bodyPr>
            <a:normAutofit fontScale="90000"/>
          </a:bodyPr>
          <a:lstStyle/>
          <a:p>
            <a:r>
              <a:rPr lang="en-US" dirty="0"/>
              <a:t>Shared-Use Path Connection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6CF16C-CD17-C0E3-20D1-3F9C9921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58A7CD-E2BE-53DD-7941-4172C4141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52" y="1007829"/>
            <a:ext cx="8398507" cy="54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92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7E1D5-FC7E-A968-FA6A-D9B332387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E513-3717-EF1D-94CF-A12029B9D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024"/>
            <a:ext cx="10029738" cy="660154"/>
          </a:xfrm>
        </p:spPr>
        <p:txBody>
          <a:bodyPr>
            <a:normAutofit fontScale="90000"/>
          </a:bodyPr>
          <a:lstStyle/>
          <a:p>
            <a:r>
              <a:rPr lang="en-US" dirty="0"/>
              <a:t>Shared-Use Path Connection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2139F-5544-051C-2A67-8728ECF2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18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4ED9E-67CB-4558-9B31-D3206630A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t="21759" r="79877" b="55447"/>
          <a:stretch>
            <a:fillRect/>
          </a:stretch>
        </p:blipFill>
        <p:spPr>
          <a:xfrm>
            <a:off x="1031356" y="1356714"/>
            <a:ext cx="4620237" cy="4600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A39FE4-70A4-EB8B-4C11-B962FCCBC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1" t="5491" r="7970" b="66764"/>
          <a:stretch>
            <a:fillRect/>
          </a:stretch>
        </p:blipFill>
        <p:spPr>
          <a:xfrm>
            <a:off x="6540409" y="1005841"/>
            <a:ext cx="4004930" cy="507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81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6B21-8451-B819-3C70-1BBA84194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54" y="201540"/>
            <a:ext cx="6738257" cy="741362"/>
          </a:xfrm>
        </p:spPr>
        <p:txBody>
          <a:bodyPr>
            <a:normAutofit/>
          </a:bodyPr>
          <a:lstStyle/>
          <a:p>
            <a:r>
              <a:rPr lang="en-US" dirty="0"/>
              <a:t>Mall Drive Road Diet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890041-80F5-55E5-5BC7-38F76EBBE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8B287-20AD-3631-B784-BAF1C2DD2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7266"/>
            <a:ext cx="6738257" cy="4621702"/>
          </a:xfrm>
        </p:spPr>
        <p:txBody>
          <a:bodyPr>
            <a:normAutofit/>
          </a:bodyPr>
          <a:lstStyle/>
          <a:p>
            <a:r>
              <a:rPr lang="en-US" dirty="0"/>
              <a:t>No sidewalks along corridor</a:t>
            </a:r>
          </a:p>
          <a:p>
            <a:r>
              <a:rPr lang="en-US" dirty="0"/>
              <a:t>Transit and retail destinations</a:t>
            </a:r>
          </a:p>
          <a:p>
            <a:r>
              <a:rPr lang="en-US" dirty="0"/>
              <a:t>Midblock crossing demand</a:t>
            </a:r>
          </a:p>
          <a:p>
            <a:r>
              <a:rPr lang="en-US" dirty="0"/>
              <a:t>Stakeholder concern about traffic impacts</a:t>
            </a:r>
          </a:p>
          <a:p>
            <a:r>
              <a:rPr lang="en-US" dirty="0"/>
              <a:t>Traffic analysis supported feasibility</a:t>
            </a:r>
          </a:p>
          <a:p>
            <a:r>
              <a:rPr lang="en-US" dirty="0"/>
              <a:t>Corridor felt uncomfortable on foot despite low-speed classification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827FC-6C46-E00E-2D87-976503737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1" b="6021"/>
          <a:stretch/>
        </p:blipFill>
        <p:spPr>
          <a:xfrm>
            <a:off x="7576456" y="92863"/>
            <a:ext cx="4465983" cy="2946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23FCD7-3FB1-2FB5-6696-D12D56A2C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19406"/>
          <a:stretch>
            <a:fillRect/>
          </a:stretch>
        </p:blipFill>
        <p:spPr>
          <a:xfrm>
            <a:off x="7576455" y="3272291"/>
            <a:ext cx="4465983" cy="288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52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6B21-8451-B819-3C70-1BBA84194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Purpose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890041-80F5-55E5-5BC7-38F76EBBE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8B287-20AD-3631-B784-BAF1C2DD2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7266"/>
            <a:ext cx="6738257" cy="4621702"/>
          </a:xfrm>
        </p:spPr>
        <p:txBody>
          <a:bodyPr>
            <a:normAutofit/>
          </a:bodyPr>
          <a:lstStyle/>
          <a:p>
            <a:r>
              <a:rPr lang="en-US" dirty="0"/>
              <a:t>Corridors were car-oriented with minimal pedestrian infrastructure</a:t>
            </a:r>
          </a:p>
          <a:p>
            <a:r>
              <a:rPr lang="en-US" dirty="0"/>
              <a:t>Many corridors had difficult terrain and constrained ROW</a:t>
            </a:r>
          </a:p>
          <a:p>
            <a:r>
              <a:rPr lang="en-US" dirty="0"/>
              <a:t>Known pedestrian activity on corridors </a:t>
            </a:r>
          </a:p>
          <a:p>
            <a:r>
              <a:rPr lang="en-US" dirty="0"/>
              <a:t>Need to balance:</a:t>
            </a:r>
          </a:p>
          <a:p>
            <a:pPr lvl="1"/>
            <a:r>
              <a:rPr lang="en-US" dirty="0"/>
              <a:t>Safety</a:t>
            </a:r>
          </a:p>
          <a:p>
            <a:pPr lvl="1"/>
            <a:r>
              <a:rPr lang="en-US" dirty="0"/>
              <a:t>Feasibility</a:t>
            </a:r>
          </a:p>
          <a:p>
            <a:pPr lvl="1"/>
            <a:r>
              <a:rPr lang="en-US" dirty="0"/>
              <a:t>Stakeholder priorities</a:t>
            </a:r>
          </a:p>
          <a:p>
            <a:pPr lvl="1"/>
            <a:r>
              <a:rPr lang="en-US" dirty="0"/>
              <a:t>Funding reality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FC7F5-EC66-F9E4-78D2-594BC2707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t="6488" r="15168" b="19552"/>
          <a:stretch>
            <a:fillRect/>
          </a:stretch>
        </p:blipFill>
        <p:spPr>
          <a:xfrm>
            <a:off x="7576457" y="3252800"/>
            <a:ext cx="4465983" cy="310440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EF0BE3-EB20-DB1B-486B-1A1243E36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 t="27466" r="10544"/>
          <a:stretch>
            <a:fillRect/>
          </a:stretch>
        </p:blipFill>
        <p:spPr>
          <a:xfrm>
            <a:off x="7576456" y="92626"/>
            <a:ext cx="4465983" cy="296857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39642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AEE7C-4EA1-D2FC-7DDA-D892CAB77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3A691-93BC-2CE8-F5F2-03197115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54" y="201540"/>
            <a:ext cx="6738257" cy="741362"/>
          </a:xfrm>
        </p:spPr>
        <p:txBody>
          <a:bodyPr>
            <a:normAutofit/>
          </a:bodyPr>
          <a:lstStyle/>
          <a:p>
            <a:r>
              <a:rPr lang="en-US" dirty="0"/>
              <a:t>Mall Drive Road Diet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26DE5D-0113-C3F5-FC5E-F29488B8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20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9DA6F-88CC-C4F2-5739-13BC2BFB8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28347" r="13842" b="9474"/>
          <a:stretch>
            <a:fillRect/>
          </a:stretch>
        </p:blipFill>
        <p:spPr>
          <a:xfrm>
            <a:off x="59725" y="1191070"/>
            <a:ext cx="10638297" cy="52423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3F742-0DFF-99AD-24AE-16210A760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0" t="2676" r="1604" b="84081"/>
          <a:stretch>
            <a:fillRect/>
          </a:stretch>
        </p:blipFill>
        <p:spPr>
          <a:xfrm>
            <a:off x="9389327" y="5402379"/>
            <a:ext cx="2617391" cy="908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4F38A8-D919-598F-7300-7CE2929CB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t="5724" r="48471" b="72408"/>
          <a:stretch>
            <a:fillRect/>
          </a:stretch>
        </p:blipFill>
        <p:spPr>
          <a:xfrm>
            <a:off x="6651108" y="201540"/>
            <a:ext cx="5540892" cy="202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79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6B21-8451-B819-3C70-1BBA84194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38257" cy="741362"/>
          </a:xfrm>
        </p:spPr>
        <p:txBody>
          <a:bodyPr>
            <a:normAutofit/>
          </a:bodyPr>
          <a:lstStyle/>
          <a:p>
            <a:r>
              <a:rPr lang="en-US" dirty="0"/>
              <a:t>Crossings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890041-80F5-55E5-5BC7-38F76EBBE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8B287-20AD-3631-B784-BAF1C2DD2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6173"/>
            <a:ext cx="4806183" cy="4621702"/>
          </a:xfrm>
        </p:spPr>
        <p:txBody>
          <a:bodyPr>
            <a:normAutofit/>
          </a:bodyPr>
          <a:lstStyle/>
          <a:p>
            <a:r>
              <a:rPr lang="en-US" dirty="0"/>
              <a:t>8 RRFB Crossings Recommended</a:t>
            </a:r>
          </a:p>
          <a:p>
            <a:r>
              <a:rPr lang="en-US" dirty="0"/>
              <a:t>1 PHB Crossing- John Scott Highway </a:t>
            </a:r>
          </a:p>
          <a:p>
            <a:r>
              <a:rPr lang="en-US" dirty="0"/>
              <a:t>5 signals with pedestrian improvements 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E54373-3728-3C02-0FD7-19A84481D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575" y="518612"/>
            <a:ext cx="5186525" cy="21682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4B400A-0273-FF23-AE53-57131B4DF6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0"/>
          <a:stretch>
            <a:fillRect/>
          </a:stretch>
        </p:blipFill>
        <p:spPr>
          <a:xfrm>
            <a:off x="6956362" y="3104200"/>
            <a:ext cx="4736949" cy="26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10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4E0F2-B6E2-1540-0B18-3C78CAD6F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12EBF-12A2-E05E-4B9E-7082D582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38257" cy="741362"/>
          </a:xfrm>
        </p:spPr>
        <p:txBody>
          <a:bodyPr>
            <a:normAutofit/>
          </a:bodyPr>
          <a:lstStyle/>
          <a:p>
            <a:r>
              <a:rPr lang="en-US" dirty="0"/>
              <a:t>Crossings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21657-1E90-4B1C-5042-E8A745106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8600A-006C-2E2B-F037-96D397414F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883"/>
          <a:stretch>
            <a:fillRect/>
          </a:stretch>
        </p:blipFill>
        <p:spPr>
          <a:xfrm>
            <a:off x="5800222" y="235721"/>
            <a:ext cx="2789611" cy="2684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88A1BB-597A-2A24-87D4-AA56450D0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4286" y="365125"/>
            <a:ext cx="3446327" cy="2388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FD0C67-5DD1-2BD6-3C27-68165591E6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0236"/>
          <a:stretch>
            <a:fillRect/>
          </a:stretch>
        </p:blipFill>
        <p:spPr>
          <a:xfrm>
            <a:off x="4705054" y="3571426"/>
            <a:ext cx="7243515" cy="245787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E90DF1-9539-2F52-1554-787B3A9B5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6173"/>
            <a:ext cx="4844845" cy="4621702"/>
          </a:xfrm>
        </p:spPr>
        <p:txBody>
          <a:bodyPr>
            <a:normAutofit/>
          </a:bodyPr>
          <a:lstStyle/>
          <a:p>
            <a:r>
              <a:rPr lang="en-US" dirty="0"/>
              <a:t>8 RRFB Crossings Recommended</a:t>
            </a:r>
          </a:p>
          <a:p>
            <a:pPr lvl="1"/>
            <a:r>
              <a:rPr lang="en-US" dirty="0"/>
              <a:t>High school</a:t>
            </a:r>
          </a:p>
          <a:p>
            <a:pPr lvl="1"/>
            <a:r>
              <a:rPr lang="en-US" dirty="0"/>
              <a:t>University</a:t>
            </a:r>
          </a:p>
          <a:p>
            <a:pPr lvl="1"/>
            <a:r>
              <a:rPr lang="en-US" dirty="0"/>
              <a:t>Library &amp; grocery store at bus stop</a:t>
            </a:r>
          </a:p>
          <a:p>
            <a:pPr lvl="1"/>
            <a:r>
              <a:rPr lang="en-US" dirty="0"/>
              <a:t>Long stretches without crossings</a:t>
            </a:r>
          </a:p>
          <a:p>
            <a:pPr lvl="1"/>
            <a:r>
              <a:rPr lang="en-US" dirty="0"/>
              <a:t>Connections to recommended sidewalks</a:t>
            </a:r>
          </a:p>
        </p:txBody>
      </p:sp>
    </p:spTree>
    <p:extLst>
      <p:ext uri="{BB962C8B-B14F-4D97-AF65-F5344CB8AC3E}">
        <p14:creationId xmlns:p14="http://schemas.microsoft.com/office/powerpoint/2010/main" val="3362532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E48ED-CF7C-F1CB-5EDD-4C843F259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294CE-6CB9-949F-FA36-3114291DA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Iterations Built Consensus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9D4B9E-CFA1-7A53-BFE8-C3B2C3C9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A4517-8CD5-D9D8-D287-D064EBCD6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Progression:</a:t>
            </a:r>
          </a:p>
          <a:p>
            <a:pPr lvl="1"/>
            <a:r>
              <a:rPr lang="en-US" dirty="0"/>
              <a:t>Initial observations from walk audits</a:t>
            </a:r>
          </a:p>
          <a:p>
            <a:pPr lvl="1"/>
            <a:r>
              <a:rPr lang="en-US" dirty="0"/>
              <a:t>Early design concepts developed</a:t>
            </a:r>
          </a:p>
          <a:p>
            <a:pPr lvl="1"/>
            <a:r>
              <a:rPr lang="en-US" dirty="0"/>
              <a:t>Stakeholder concerns addressed</a:t>
            </a:r>
          </a:p>
          <a:p>
            <a:pPr lvl="1"/>
            <a:r>
              <a:rPr lang="en-US" dirty="0"/>
              <a:t>Revised concepts incorporating feedback</a:t>
            </a:r>
          </a:p>
          <a:p>
            <a:pPr lvl="1"/>
            <a:r>
              <a:rPr lang="en-US" dirty="0"/>
              <a:t>Final recommendations</a:t>
            </a:r>
          </a:p>
          <a:p>
            <a:r>
              <a:rPr lang="en-US" b="1" dirty="0"/>
              <a:t>Key Concerns Navigated:</a:t>
            </a:r>
          </a:p>
          <a:p>
            <a:pPr lvl="1"/>
            <a:r>
              <a:rPr lang="en-US" dirty="0"/>
              <a:t>ROW constraints, public opinion, traffic operations, maintenance, driveway access, cost</a:t>
            </a:r>
          </a:p>
        </p:txBody>
      </p:sp>
    </p:spTree>
    <p:extLst>
      <p:ext uri="{BB962C8B-B14F-4D97-AF65-F5344CB8AC3E}">
        <p14:creationId xmlns:p14="http://schemas.microsoft.com/office/powerpoint/2010/main" val="4192297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E48ED-CF7C-F1CB-5EDD-4C843F259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294CE-6CB9-949F-FA36-3114291DA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Positioning Projects for Funding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9D4B9E-CFA1-7A53-BFE8-C3B2C3C9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A4517-8CD5-D9D8-D287-D064EBCD6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Study focused on implementable projects</a:t>
            </a:r>
          </a:p>
          <a:p>
            <a:r>
              <a:rPr lang="en-US" dirty="0"/>
              <a:t>Cost estimates developed for each concept</a:t>
            </a:r>
          </a:p>
          <a:p>
            <a:r>
              <a:rPr lang="en-US" dirty="0"/>
              <a:t>Safety justification aligned with ODOT/FHWA priorities</a:t>
            </a:r>
          </a:p>
          <a:p>
            <a:r>
              <a:rPr lang="en-US" dirty="0"/>
              <a:t>Ready-to-advance concepts for grant applications</a:t>
            </a:r>
          </a:p>
          <a:p>
            <a:r>
              <a:rPr lang="en-US" b="1" dirty="0"/>
              <a:t>Funding Alignment:</a:t>
            </a:r>
          </a:p>
          <a:p>
            <a:pPr lvl="1"/>
            <a:r>
              <a:rPr lang="en-US" dirty="0"/>
              <a:t>Congestion Mitigation and Air Quality (CMAQ)</a:t>
            </a:r>
          </a:p>
          <a:p>
            <a:pPr lvl="1"/>
            <a:r>
              <a:rPr lang="en-US" dirty="0"/>
              <a:t>Safe Routes to School (SRTS)</a:t>
            </a:r>
          </a:p>
          <a:p>
            <a:pPr lvl="1"/>
            <a:r>
              <a:rPr lang="en-US" dirty="0"/>
              <a:t>Transportation Alternatives Program (TAP)</a:t>
            </a:r>
          </a:p>
          <a:p>
            <a:pPr lvl="1"/>
            <a:r>
              <a:rPr lang="en-US" dirty="0"/>
              <a:t>Highway Safety Improvement Program (HSIP)</a:t>
            </a:r>
          </a:p>
        </p:txBody>
      </p:sp>
    </p:spTree>
    <p:extLst>
      <p:ext uri="{BB962C8B-B14F-4D97-AF65-F5344CB8AC3E}">
        <p14:creationId xmlns:p14="http://schemas.microsoft.com/office/powerpoint/2010/main" val="3742830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E48ED-CF7C-F1CB-5EDD-4C843F259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294CE-6CB9-949F-FA36-3114291DA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9D4B9E-CFA1-7A53-BFE8-C3B2C3C9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A4517-8CD5-D9D8-D287-D064EBCD6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7266"/>
            <a:ext cx="5257800" cy="46217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Walk audits created shared understanding</a:t>
            </a:r>
          </a:p>
          <a:p>
            <a:r>
              <a:rPr lang="en-US" dirty="0"/>
              <a:t>Stakeholder buy-in improved project quality</a:t>
            </a:r>
          </a:p>
          <a:p>
            <a:r>
              <a:rPr lang="en-US" dirty="0"/>
              <a:t>Technical analysis strengthened difficult conversations</a:t>
            </a:r>
          </a:p>
          <a:p>
            <a:r>
              <a:rPr lang="en-US" dirty="0"/>
              <a:t>Appalachian contexts require flexible solutions</a:t>
            </a:r>
          </a:p>
          <a:p>
            <a:r>
              <a:rPr lang="en-US" dirty="0"/>
              <a:t>Practical implementation solutions matter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4C8093-C358-121E-45F7-B1F845678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332" y="1139031"/>
            <a:ext cx="5548382" cy="416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40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797DF-C0E1-956E-663D-D576E72E7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29A3F6-0594-AA4D-E5F4-1F47C132A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0C786-59B0-B554-FCDF-A3DC1362B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Ella Donley, Transportation Planner</a:t>
            </a:r>
          </a:p>
          <a:p>
            <a:pPr lvl="1"/>
            <a:r>
              <a:rPr lang="en-US" dirty="0"/>
              <a:t>Burgess &amp; Niple</a:t>
            </a:r>
          </a:p>
          <a:p>
            <a:pPr lvl="1"/>
            <a:r>
              <a:rPr lang="en-US" dirty="0">
                <a:hlinkClick r:id="rId2"/>
              </a:rPr>
              <a:t>Ella.donley@burgessniple.com</a:t>
            </a:r>
            <a:endParaRPr lang="en-US" dirty="0"/>
          </a:p>
          <a:p>
            <a:r>
              <a:rPr lang="en-US" dirty="0"/>
              <a:t>Cody Cresap, Transportation Study Director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dirty="0"/>
              <a:t>BHJ-MPC</a:t>
            </a:r>
          </a:p>
          <a:p>
            <a:pPr lvl="1"/>
            <a:r>
              <a:rPr lang="en-US" dirty="0">
                <a:hlinkClick r:id="rId3"/>
              </a:rPr>
              <a:t>ccresap@bhjmpc.org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4781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E48ED-CF7C-F1CB-5EDD-4C843F259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294CE-6CB9-949F-FA36-3114291DA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Corridors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9D4B9E-CFA1-7A53-BFE8-C3B2C3C9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A4517-8CD5-D9D8-D287-D064EBCD6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 corridors</a:t>
            </a:r>
          </a:p>
          <a:p>
            <a:r>
              <a:rPr lang="en-US" dirty="0"/>
              <a:t>4- Steubenville, 2- Wintersville, 2- Jefferson County</a:t>
            </a:r>
          </a:p>
          <a:p>
            <a:r>
              <a:rPr lang="en-US" dirty="0"/>
              <a:t>Major destinations</a:t>
            </a:r>
          </a:p>
          <a:p>
            <a:pPr lvl="1"/>
            <a:r>
              <a:rPr lang="en-US" dirty="0"/>
              <a:t>Franciscan University</a:t>
            </a:r>
          </a:p>
          <a:p>
            <a:pPr lvl="1"/>
            <a:r>
              <a:rPr lang="en-US" dirty="0"/>
              <a:t>Indian Creek High School</a:t>
            </a:r>
          </a:p>
          <a:p>
            <a:pPr lvl="1"/>
            <a:r>
              <a:rPr lang="en-US" dirty="0"/>
              <a:t>Mobile home communities</a:t>
            </a:r>
          </a:p>
          <a:p>
            <a:pPr lvl="1"/>
            <a:r>
              <a:rPr lang="en-US" dirty="0"/>
              <a:t>Mall </a:t>
            </a:r>
          </a:p>
          <a:p>
            <a:pPr lvl="1"/>
            <a:r>
              <a:rPr lang="en-US" dirty="0"/>
              <a:t>Library</a:t>
            </a:r>
          </a:p>
          <a:p>
            <a:pPr lvl="1"/>
            <a:r>
              <a:rPr lang="en-US" dirty="0"/>
              <a:t>Transit routes</a:t>
            </a:r>
          </a:p>
        </p:txBody>
      </p:sp>
    </p:spTree>
    <p:extLst>
      <p:ext uri="{BB962C8B-B14F-4D97-AF65-F5344CB8AC3E}">
        <p14:creationId xmlns:p14="http://schemas.microsoft.com/office/powerpoint/2010/main" val="1107674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A49DE5C-A20E-2499-1C10-6E40A1222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95" y="1098148"/>
            <a:ext cx="11039475" cy="5324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FC9AC8-665C-DB3F-11DF-AD0CDC37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95" y="222300"/>
            <a:ext cx="10515600" cy="741362"/>
          </a:xfrm>
        </p:spPr>
        <p:txBody>
          <a:bodyPr>
            <a:normAutofit/>
          </a:bodyPr>
          <a:lstStyle/>
          <a:p>
            <a:r>
              <a:rPr lang="en-US" sz="3200" dirty="0"/>
              <a:t>University Blvd and Wellesley Ave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90DDD8-4F3E-DFBF-99D0-B5CA22CC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6CE615-B3C2-EA68-092C-FFDCD79D8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050" y="133718"/>
            <a:ext cx="3866855" cy="255969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1D627E-E296-311B-46EC-BFC5E92F95DD}"/>
              </a:ext>
            </a:extLst>
          </p:cNvPr>
          <p:cNvCxnSpPr>
            <a:cxnSpLocks/>
          </p:cNvCxnSpPr>
          <p:nvPr/>
        </p:nvCxnSpPr>
        <p:spPr>
          <a:xfrm flipV="1">
            <a:off x="7775476" y="1399234"/>
            <a:ext cx="470688" cy="56560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llout: Line 6">
            <a:extLst>
              <a:ext uri="{FF2B5EF4-FFF2-40B4-BE49-F238E27FC236}">
                <a16:creationId xmlns:a16="http://schemas.microsoft.com/office/drawing/2014/main" id="{D26ECBB8-6345-2562-2F27-6B3DA8AA7169}"/>
              </a:ext>
            </a:extLst>
          </p:cNvPr>
          <p:cNvSpPr/>
          <p:nvPr/>
        </p:nvSpPr>
        <p:spPr>
          <a:xfrm>
            <a:off x="6414020" y="1927456"/>
            <a:ext cx="1527243" cy="568768"/>
          </a:xfrm>
          <a:prstGeom prst="borderCallout1">
            <a:avLst>
              <a:gd name="adj1" fmla="val 103278"/>
              <a:gd name="adj2" fmla="val 12036"/>
              <a:gd name="adj3" fmla="val 170509"/>
              <a:gd name="adj4" fmla="val 8578"/>
            </a:avLst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 Crashes</a:t>
            </a:r>
          </a:p>
          <a:p>
            <a:pPr algn="ctr"/>
            <a:r>
              <a:rPr lang="en-US" dirty="0"/>
              <a:t>1 Severe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16BB23-5478-A018-5052-B3BC153AB8C0}"/>
              </a:ext>
            </a:extLst>
          </p:cNvPr>
          <p:cNvSpPr txBox="1"/>
          <p:nvPr/>
        </p:nvSpPr>
        <p:spPr>
          <a:xfrm>
            <a:off x="8149934" y="229156"/>
            <a:ext cx="310763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University Blvd looking east at Franciscan Way</a:t>
            </a:r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DEF9D6A0-5727-3914-3224-F8C7BEC9840D}"/>
              </a:ext>
            </a:extLst>
          </p:cNvPr>
          <p:cNvSpPr/>
          <p:nvPr/>
        </p:nvSpPr>
        <p:spPr>
          <a:xfrm>
            <a:off x="4911194" y="4361777"/>
            <a:ext cx="1502826" cy="581785"/>
          </a:xfrm>
          <a:prstGeom prst="borderCallout1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2022, cyclist ran stop sign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E6BE8E-7A5A-E3E9-151D-E80F470DDD84}"/>
              </a:ext>
            </a:extLst>
          </p:cNvPr>
          <p:cNvSpPr/>
          <p:nvPr/>
        </p:nvSpPr>
        <p:spPr>
          <a:xfrm>
            <a:off x="7775475" y="4164585"/>
            <a:ext cx="3331643" cy="2178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31A6AAE-AF24-3AEA-6A82-47075E5E0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7032" y="4320885"/>
            <a:ext cx="3131376" cy="2069267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/>
              <a:t>High pedestrian traffic</a:t>
            </a:r>
          </a:p>
          <a:p>
            <a:r>
              <a:rPr lang="en-US" sz="1800" dirty="0"/>
              <a:t>Some midblock crossings on University Blvd</a:t>
            </a:r>
          </a:p>
          <a:p>
            <a:r>
              <a:rPr lang="en-US" sz="1800" dirty="0"/>
              <a:t>No sidewalk on Wellesley Ave</a:t>
            </a:r>
          </a:p>
          <a:p>
            <a:r>
              <a:rPr lang="en-US" sz="1800" dirty="0"/>
              <a:t>University Blvd speed limit: 35 mph</a:t>
            </a:r>
          </a:p>
          <a:p>
            <a:r>
              <a:rPr lang="en-US" sz="1800" dirty="0"/>
              <a:t>Wellesley Ave speed limit: 23 mph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5FDED-3744-E2B3-AD6D-CED2AC476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56" y="4176442"/>
            <a:ext cx="2661170" cy="22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16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1895B4-512F-0697-BEB1-8C8ABD9F0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58" y="463837"/>
            <a:ext cx="4000500" cy="5838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EF2766-07CE-DD78-5FA0-4F42A871E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07" y="143146"/>
            <a:ext cx="10515600" cy="741362"/>
          </a:xfrm>
        </p:spPr>
        <p:txBody>
          <a:bodyPr>
            <a:normAutofit/>
          </a:bodyPr>
          <a:lstStyle/>
          <a:p>
            <a:r>
              <a:rPr lang="en-US" sz="3200" dirty="0"/>
              <a:t>Mall Drive and John Scott Highway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BBAAEB-3AAF-2559-0D76-C4F0AC72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FF90F9-AD98-199E-E366-A03639BC8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07" y="1035337"/>
            <a:ext cx="7515225" cy="5267325"/>
          </a:xfrm>
          <a:prstGeom prst="rect">
            <a:avLst/>
          </a:prstGeom>
        </p:spPr>
      </p:pic>
      <p:sp>
        <p:nvSpPr>
          <p:cNvPr id="7" name="Callout: Line 6">
            <a:extLst>
              <a:ext uri="{FF2B5EF4-FFF2-40B4-BE49-F238E27FC236}">
                <a16:creationId xmlns:a16="http://schemas.microsoft.com/office/drawing/2014/main" id="{DDC830D0-61FD-F431-613B-4737D26F1122}"/>
              </a:ext>
            </a:extLst>
          </p:cNvPr>
          <p:cNvSpPr/>
          <p:nvPr/>
        </p:nvSpPr>
        <p:spPr>
          <a:xfrm>
            <a:off x="3453767" y="1345982"/>
            <a:ext cx="1906621" cy="816777"/>
          </a:xfrm>
          <a:prstGeom prst="borderCallout1">
            <a:avLst>
              <a:gd name="adj1" fmla="val 106198"/>
              <a:gd name="adj2" fmla="val 78077"/>
              <a:gd name="adj3" fmla="val 147997"/>
              <a:gd name="adj4" fmla="val 91155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2021, midblock crossing no crosswalk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5E6E544-1305-8107-C1CC-8AE34C180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862" y="4349816"/>
            <a:ext cx="2713623" cy="17475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sz="1800" dirty="0"/>
              <a:t>Bus Route on Mall Dr</a:t>
            </a:r>
          </a:p>
          <a:p>
            <a:r>
              <a:rPr lang="en-US" sz="1800" dirty="0"/>
              <a:t>No midblock crossings</a:t>
            </a:r>
          </a:p>
          <a:p>
            <a:r>
              <a:rPr lang="en-US" sz="1800" dirty="0"/>
              <a:t>No sidewalks</a:t>
            </a:r>
          </a:p>
          <a:p>
            <a:r>
              <a:rPr lang="en-US" sz="1800" dirty="0"/>
              <a:t>Mall Dr Speed Limit: 25 mph</a:t>
            </a:r>
          </a:p>
          <a:p>
            <a:r>
              <a:rPr lang="en-US" sz="1800" dirty="0"/>
              <a:t>John Scott Hwy Speed Limit: 35 mph</a:t>
            </a: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16445C76-6506-5548-9B7C-6D424347677E}"/>
              </a:ext>
            </a:extLst>
          </p:cNvPr>
          <p:cNvSpPr/>
          <p:nvPr/>
        </p:nvSpPr>
        <p:spPr>
          <a:xfrm>
            <a:off x="9040304" y="884508"/>
            <a:ext cx="1250505" cy="511019"/>
          </a:xfrm>
          <a:prstGeom prst="borderCallout1">
            <a:avLst>
              <a:gd name="adj1" fmla="val -11818"/>
              <a:gd name="adj2" fmla="val 52684"/>
              <a:gd name="adj3" fmla="val -54499"/>
              <a:gd name="adj4" fmla="val 74509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 Bike Route 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B1CBBA-3B02-12B9-D625-71983CEDD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414" y="1032780"/>
            <a:ext cx="2661170" cy="22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61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8686-DCC2-74C4-54B6-E928A5E0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Canton Road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045F69-B16D-2894-2FDA-D25985B6C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FB382-0B9F-2258-E924-E01F1BA71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2628" y="4881437"/>
            <a:ext cx="2443051" cy="1400201"/>
          </a:xfrm>
        </p:spPr>
        <p:txBody>
          <a:bodyPr>
            <a:normAutofit/>
          </a:bodyPr>
          <a:lstStyle/>
          <a:p>
            <a:r>
              <a:rPr lang="en-US" sz="2000" dirty="0"/>
              <a:t>2 lanes</a:t>
            </a:r>
          </a:p>
          <a:p>
            <a:r>
              <a:rPr lang="en-US" sz="2000" dirty="0"/>
              <a:t>No sidewalks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BF074D-B27B-8962-BAD0-6456E7A14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45" y="1413687"/>
            <a:ext cx="11315700" cy="3200400"/>
          </a:xfrm>
          <a:prstGeom prst="rect">
            <a:avLst/>
          </a:prstGeom>
        </p:spPr>
      </p:pic>
      <p:sp>
        <p:nvSpPr>
          <p:cNvPr id="7" name="Callout: Line 6">
            <a:extLst>
              <a:ext uri="{FF2B5EF4-FFF2-40B4-BE49-F238E27FC236}">
                <a16:creationId xmlns:a16="http://schemas.microsoft.com/office/drawing/2014/main" id="{D601BE95-1D6E-C547-BED2-EA6B615B8953}"/>
              </a:ext>
            </a:extLst>
          </p:cNvPr>
          <p:cNvSpPr/>
          <p:nvPr/>
        </p:nvSpPr>
        <p:spPr>
          <a:xfrm>
            <a:off x="1928773" y="1353676"/>
            <a:ext cx="1668544" cy="812101"/>
          </a:xfrm>
          <a:prstGeom prst="borderCallout1">
            <a:avLst>
              <a:gd name="adj1" fmla="val 53176"/>
              <a:gd name="adj2" fmla="val -5508"/>
              <a:gd name="adj3" fmla="val 113697"/>
              <a:gd name="adj4" fmla="val -27989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2023, serious injury, crossing Canton Rd</a:t>
            </a:r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057A8B0B-9EAD-C930-9660-92CB67E201DF}"/>
              </a:ext>
            </a:extLst>
          </p:cNvPr>
          <p:cNvSpPr/>
          <p:nvPr/>
        </p:nvSpPr>
        <p:spPr>
          <a:xfrm>
            <a:off x="6808730" y="1883966"/>
            <a:ext cx="1668544" cy="857838"/>
          </a:xfrm>
          <a:prstGeom prst="borderCallout1">
            <a:avLst>
              <a:gd name="adj1" fmla="val 106662"/>
              <a:gd name="adj2" fmla="val 37430"/>
              <a:gd name="adj3" fmla="val 180632"/>
              <a:gd name="adj4" fmla="val 39633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2022, fatal motorcycle crash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0063C8B-3C92-8FFA-B2EF-B1A596F46A6C}"/>
              </a:ext>
            </a:extLst>
          </p:cNvPr>
          <p:cNvSpPr txBox="1">
            <a:spLocks/>
          </p:cNvSpPr>
          <p:nvPr/>
        </p:nvSpPr>
        <p:spPr>
          <a:xfrm>
            <a:off x="6624948" y="4893252"/>
            <a:ext cx="2443051" cy="1400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Bus route</a:t>
            </a:r>
          </a:p>
          <a:p>
            <a:r>
              <a:rPr lang="en-US" sz="2000" dirty="0"/>
              <a:t>35 mph speed limit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E7A0136-3BE1-F693-CE4C-9BD5CB2B5D2D}"/>
              </a:ext>
            </a:extLst>
          </p:cNvPr>
          <p:cNvSpPr txBox="1">
            <a:spLocks/>
          </p:cNvSpPr>
          <p:nvPr/>
        </p:nvSpPr>
        <p:spPr>
          <a:xfrm>
            <a:off x="9039296" y="4888743"/>
            <a:ext cx="2655849" cy="1319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Mix of single-family homes and businesses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55D820-02D5-372E-CB22-D6DCADE38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274" y="123013"/>
            <a:ext cx="3538121" cy="223269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DAA171-F30B-30BC-2418-FEAA0CA74890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597317" y="680224"/>
            <a:ext cx="4997368" cy="10795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CCAFA6B-0932-B21C-309E-4AB57E2F5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1208" y="4004499"/>
            <a:ext cx="2661170" cy="22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09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766B9-BD2F-6329-C36C-4E31144D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05" y="260761"/>
            <a:ext cx="10515600" cy="741362"/>
          </a:xfrm>
        </p:spPr>
        <p:txBody>
          <a:bodyPr/>
          <a:lstStyle/>
          <a:p>
            <a:r>
              <a:rPr lang="en-US" dirty="0"/>
              <a:t>Two Ridge Road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B61670-FF68-3561-9C31-059BAF8AB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03A170-1153-DD0D-BCAC-5EEB03E5C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405" y="5103088"/>
            <a:ext cx="3955943" cy="136654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 lanes</a:t>
            </a:r>
          </a:p>
          <a:p>
            <a:r>
              <a:rPr lang="en-US" dirty="0"/>
              <a:t>35 mph speed limit </a:t>
            </a:r>
          </a:p>
          <a:p>
            <a:r>
              <a:rPr lang="en-US" dirty="0"/>
              <a:t>No sidewalks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FCAB54-CDA8-D97A-FF99-762FCDD54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05" y="1114925"/>
            <a:ext cx="8516363" cy="3898082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4916885-BA46-E1AC-7C44-BD37A528AC41}"/>
              </a:ext>
            </a:extLst>
          </p:cNvPr>
          <p:cNvSpPr txBox="1">
            <a:spLocks/>
          </p:cNvSpPr>
          <p:nvPr/>
        </p:nvSpPr>
        <p:spPr>
          <a:xfrm>
            <a:off x="4134364" y="5275459"/>
            <a:ext cx="5174029" cy="1021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2023 AADT: 4257</a:t>
            </a:r>
          </a:p>
          <a:p>
            <a:r>
              <a:rPr lang="en-US" dirty="0"/>
              <a:t>Mobile home community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2D859B-013C-AF79-A59A-3558B993E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8393" y="3741544"/>
            <a:ext cx="2661170" cy="22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95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C08DB5-9CB3-A3BF-FABE-FBD898C16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1333500"/>
            <a:ext cx="10963275" cy="419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ACFC8F-4427-A928-23AB-3A8C24DD1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Cadiz Road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C6250-D94D-EDB2-3631-93616416B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75F8F-0441-FDED-F91C-3B1E5B67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274" y="2732567"/>
            <a:ext cx="4409338" cy="3632733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Road Safety Audit 2013-18, Springdale to Two Ridge Rd, 3 ped crashes,1 fatal</a:t>
            </a:r>
          </a:p>
          <a:p>
            <a:r>
              <a:rPr lang="en-US" sz="2000" b="1" dirty="0"/>
              <a:t>6 serious injury crashes</a:t>
            </a:r>
          </a:p>
          <a:p>
            <a:r>
              <a:rPr lang="en-US" sz="2000" dirty="0"/>
              <a:t>Sidewalk on north side</a:t>
            </a:r>
          </a:p>
          <a:p>
            <a:r>
              <a:rPr lang="en-US" sz="2000" dirty="0"/>
              <a:t>5 lanes (CTL) </a:t>
            </a:r>
          </a:p>
          <a:p>
            <a:r>
              <a:rPr lang="en-US" sz="2000" dirty="0"/>
              <a:t>Limited crossings</a:t>
            </a:r>
          </a:p>
          <a:p>
            <a:r>
              <a:rPr lang="en-US" sz="2000" dirty="0"/>
              <a:t>35 mph Wintersville, 45 mph County</a:t>
            </a:r>
          </a:p>
          <a:p>
            <a:pPr lvl="1"/>
            <a:r>
              <a:rPr lang="en-US" sz="1600" dirty="0"/>
              <a:t>85</a:t>
            </a:r>
            <a:r>
              <a:rPr lang="en-US" sz="1600" baseline="30000" dirty="0"/>
              <a:t>th</a:t>
            </a:r>
            <a:r>
              <a:rPr lang="en-US" sz="1600" dirty="0"/>
              <a:t> Percentile: 47.5 mph</a:t>
            </a:r>
            <a:endParaRPr lang="en-US" sz="2000" dirty="0"/>
          </a:p>
          <a:p>
            <a:r>
              <a:rPr lang="en-US" sz="2000" dirty="0"/>
              <a:t>2023 AADT: 7375</a:t>
            </a:r>
          </a:p>
          <a:p>
            <a:r>
              <a:rPr lang="en-US" sz="2000" dirty="0"/>
              <a:t>US Bike Route 50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B43EC7CA-2D8E-DEF5-66C1-A70174F5782B}"/>
              </a:ext>
            </a:extLst>
          </p:cNvPr>
          <p:cNvSpPr/>
          <p:nvPr/>
        </p:nvSpPr>
        <p:spPr>
          <a:xfrm>
            <a:off x="10194586" y="622168"/>
            <a:ext cx="1532357" cy="516863"/>
          </a:xfrm>
          <a:prstGeom prst="borderCallout1">
            <a:avLst>
              <a:gd name="adj1" fmla="val 109761"/>
              <a:gd name="adj2" fmla="val 31654"/>
              <a:gd name="adj3" fmla="val 163228"/>
              <a:gd name="adj4" fmla="val -807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 school</a:t>
            </a:r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705FC876-814B-596A-702A-66E222D67D54}"/>
              </a:ext>
            </a:extLst>
          </p:cNvPr>
          <p:cNvSpPr/>
          <p:nvPr/>
        </p:nvSpPr>
        <p:spPr>
          <a:xfrm>
            <a:off x="1451728" y="1913641"/>
            <a:ext cx="2007910" cy="904974"/>
          </a:xfrm>
          <a:prstGeom prst="borderCallout1">
            <a:avLst>
              <a:gd name="adj1" fmla="val 105515"/>
              <a:gd name="adj2" fmla="val 74359"/>
              <a:gd name="adj3" fmla="val 162500"/>
              <a:gd name="adj4" fmla="val 85385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2021, minor injury,  ped crossing Cadiz 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070CF-7699-9F64-9B2E-DEEDC7D765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3564"/>
          <a:stretch>
            <a:fillRect/>
          </a:stretch>
        </p:blipFill>
        <p:spPr>
          <a:xfrm>
            <a:off x="4395091" y="4399744"/>
            <a:ext cx="2664183" cy="196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57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580DA-9E0D-7163-E44D-EAD95273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CE28A4-BEDE-29BC-8AB5-C23E0DF1B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1797-D8AC-4783-9DB5-8F3D8BD30B8C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C0B18-5579-164A-E504-C563A2444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7265"/>
            <a:ext cx="10515600" cy="48455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 Stakeholder Groups</a:t>
            </a:r>
          </a:p>
          <a:p>
            <a:pPr lvl="1"/>
            <a:r>
              <a:rPr lang="en-US" dirty="0"/>
              <a:t>Steubenville</a:t>
            </a:r>
          </a:p>
          <a:p>
            <a:pPr lvl="1"/>
            <a:r>
              <a:rPr lang="en-US" dirty="0"/>
              <a:t>Jefferson County and Wintersville</a:t>
            </a:r>
          </a:p>
          <a:p>
            <a:r>
              <a:rPr lang="en-US" dirty="0"/>
              <a:t>Agencies and Organizations Represented</a:t>
            </a:r>
          </a:p>
          <a:p>
            <a:pPr lvl="1"/>
            <a:r>
              <a:rPr lang="en-US" dirty="0"/>
              <a:t>City and County Engineering</a:t>
            </a:r>
          </a:p>
          <a:p>
            <a:pPr lvl="1"/>
            <a:r>
              <a:rPr lang="en-US" dirty="0"/>
              <a:t>ODOT </a:t>
            </a:r>
          </a:p>
          <a:p>
            <a:pPr lvl="1"/>
            <a:r>
              <a:rPr lang="en-US" dirty="0"/>
              <a:t>City Parks </a:t>
            </a:r>
          </a:p>
          <a:p>
            <a:pPr lvl="1"/>
            <a:r>
              <a:rPr lang="en-US" dirty="0"/>
              <a:t>Local School District </a:t>
            </a:r>
          </a:p>
          <a:p>
            <a:pPr lvl="1"/>
            <a:r>
              <a:rPr lang="en-US" dirty="0"/>
              <a:t>University Representative</a:t>
            </a:r>
          </a:p>
          <a:p>
            <a:pPr lvl="1"/>
            <a:r>
              <a:rPr lang="en-US" dirty="0"/>
              <a:t>Health Authority </a:t>
            </a:r>
          </a:p>
          <a:p>
            <a:pPr lvl="1"/>
            <a:r>
              <a:rPr lang="en-US" dirty="0"/>
              <a:t>Board of Developmental Disabilities </a:t>
            </a:r>
          </a:p>
          <a:p>
            <a:pPr lvl="1"/>
            <a:r>
              <a:rPr lang="en-US" dirty="0"/>
              <a:t>Police</a:t>
            </a:r>
          </a:p>
        </p:txBody>
      </p:sp>
    </p:spTree>
    <p:extLst>
      <p:ext uri="{BB962C8B-B14F-4D97-AF65-F5344CB8AC3E}">
        <p14:creationId xmlns:p14="http://schemas.microsoft.com/office/powerpoint/2010/main" val="4157530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8496B0"/>
      </a:dk2>
      <a:lt2>
        <a:srgbClr val="E7E6E6"/>
      </a:lt2>
      <a:accent1>
        <a:srgbClr val="032A65"/>
      </a:accent1>
      <a:accent2>
        <a:srgbClr val="5FA4ED"/>
      </a:accent2>
      <a:accent3>
        <a:srgbClr val="0373B5"/>
      </a:accent3>
      <a:accent4>
        <a:srgbClr val="77BD16"/>
      </a:accent4>
      <a:accent5>
        <a:srgbClr val="94D608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 Template Option 5.pptx" id="{BF97BB9B-3FDD-40FD-A421-7CC87E62A636}" vid="{8E9D1B00-05B0-4831-A968-0B0F88E887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E6E09C81191E49A24A2DD90313FF04" ma:contentTypeVersion="19" ma:contentTypeDescription="Create a new document." ma:contentTypeScope="" ma:versionID="d504370bc704e48c2f964429d487452d">
  <xsd:schema xmlns:xsd="http://www.w3.org/2001/XMLSchema" xmlns:xs="http://www.w3.org/2001/XMLSchema" xmlns:p="http://schemas.microsoft.com/office/2006/metadata/properties" xmlns:ns2="ba9775cd-2e03-4150-b92b-34cdf0fa42a6" xmlns:ns3="1071d9ae-834a-4061-b625-d1a84b1b9f42" targetNamespace="http://schemas.microsoft.com/office/2006/metadata/properties" ma:root="true" ma:fieldsID="4ba39663370996c71c956ecd4adeb809" ns2:_="" ns3:_="">
    <xsd:import namespace="ba9775cd-2e03-4150-b92b-34cdf0fa42a6"/>
    <xsd:import namespace="1071d9ae-834a-4061-b625-d1a84b1b9f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9775cd-2e03-4150-b92b-34cdf0fa42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71d9ae-834a-4061-b625-d1a84b1b9f42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41b58611-fc72-4b02-8866-100e0e56e8a6}" ma:internalName="TaxCatchAll" ma:showField="CatchAllData" ma:web="1071d9ae-834a-4061-b625-d1a84b1b9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71d9ae-834a-4061-b625-d1a84b1b9f42" xsi:nil="true"/>
    <lcf76f155ced4ddcb4097134ff3c332f xmlns="ba9775cd-2e03-4150-b92b-34cdf0fa42a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D2FA9C6-340C-4459-9819-20E03B175832}"/>
</file>

<file path=customXml/itemProps2.xml><?xml version="1.0" encoding="utf-8"?>
<ds:datastoreItem xmlns:ds="http://schemas.openxmlformats.org/officeDocument/2006/customXml" ds:itemID="{7FE50936-4F21-4CBC-895B-AC74B32A1F9A}"/>
</file>

<file path=customXml/itemProps3.xml><?xml version="1.0" encoding="utf-8"?>
<ds:datastoreItem xmlns:ds="http://schemas.openxmlformats.org/officeDocument/2006/customXml" ds:itemID="{CB7B1B70-46FB-4D92-A479-6B71A8F86280}"/>
</file>

<file path=docProps/app.xml><?xml version="1.0" encoding="utf-8"?>
<Properties xmlns="http://schemas.openxmlformats.org/officeDocument/2006/extended-properties" xmlns:vt="http://schemas.openxmlformats.org/officeDocument/2006/docPropsVTypes">
  <Template>PPT Template Option 5</Template>
  <TotalTime>49</TotalTime>
  <Words>817</Words>
  <Application>Microsoft Office PowerPoint</Application>
  <PresentationFormat>Widescreen</PresentationFormat>
  <Paragraphs>237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Aptos</vt:lpstr>
      <vt:lpstr>Arial</vt:lpstr>
      <vt:lpstr>Office Theme</vt:lpstr>
      <vt:lpstr>Appalachian Application of Complete Streets</vt:lpstr>
      <vt:lpstr>Study Purpose</vt:lpstr>
      <vt:lpstr>Study Corridors</vt:lpstr>
      <vt:lpstr>University Blvd and Wellesley Ave</vt:lpstr>
      <vt:lpstr>Mall Drive and John Scott Highway</vt:lpstr>
      <vt:lpstr>Canton Road</vt:lpstr>
      <vt:lpstr>Two Ridge Road</vt:lpstr>
      <vt:lpstr>Cadiz Road</vt:lpstr>
      <vt:lpstr>Engagement Overview</vt:lpstr>
      <vt:lpstr>Walk Audits: Seeing the Corridors Firsthand</vt:lpstr>
      <vt:lpstr>Analyses Conducted</vt:lpstr>
      <vt:lpstr>Why Road Diets Were Considered</vt:lpstr>
      <vt:lpstr>University Blvd and Wellesley Ave</vt:lpstr>
      <vt:lpstr>University Boulevard</vt:lpstr>
      <vt:lpstr>Wellesley Ave</vt:lpstr>
      <vt:lpstr>Shared-Use Path Connection</vt:lpstr>
      <vt:lpstr>Shared-Use Path Connection</vt:lpstr>
      <vt:lpstr>Shared-Use Path Connection</vt:lpstr>
      <vt:lpstr>Mall Drive Road Diet</vt:lpstr>
      <vt:lpstr>Mall Drive Road Diet</vt:lpstr>
      <vt:lpstr>Crossings</vt:lpstr>
      <vt:lpstr>Crossings</vt:lpstr>
      <vt:lpstr>Multiple Iterations Built Consensus</vt:lpstr>
      <vt:lpstr>Positioning Projects for Funding</vt:lpstr>
      <vt:lpstr>Lessons Learned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Ella Donley</dc:creator>
  <cp:lastModifiedBy>Ella Donley</cp:lastModifiedBy>
  <cp:revision>6</cp:revision>
  <cp:lastPrinted>2025-05-15T00:11:07Z</cp:lastPrinted>
  <dcterms:created xsi:type="dcterms:W3CDTF">2025-05-09T14:20:55Z</dcterms:created>
  <dcterms:modified xsi:type="dcterms:W3CDTF">2026-06-03T14:16:16Z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0x01010096E6E09C81191E49A24A2DD90313FF04</vt:lpwstr>
  </property>
</Properties>
</file>